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76" r:id="rId12"/>
    <p:sldId id="265" r:id="rId13"/>
    <p:sldId id="266" r:id="rId14"/>
    <p:sldId id="267" r:id="rId15"/>
    <p:sldId id="268" r:id="rId16"/>
    <p:sldId id="269" r:id="rId17"/>
    <p:sldId id="277" r:id="rId18"/>
    <p:sldId id="270" r:id="rId19"/>
    <p:sldId id="271" r:id="rId20"/>
    <p:sldId id="272" r:id="rId21"/>
    <p:sldId id="273" r:id="rId22"/>
    <p:sldId id="274" r:id="rId23"/>
    <p:sldId id="283" r:id="rId24"/>
    <p:sldId id="275" r:id="rId25"/>
    <p:sldId id="278" r:id="rId26"/>
    <p:sldId id="279" r:id="rId27"/>
    <p:sldId id="280" r:id="rId28"/>
    <p:sldId id="284" r:id="rId29"/>
    <p:sldId id="281" r:id="rId30"/>
    <p:sldId id="282" r:id="rId31"/>
    <p:sldId id="285" r:id="rId32"/>
    <p:sldId id="286" r:id="rId33"/>
    <p:sldId id="28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F05"/>
    <a:srgbClr val="FED755"/>
    <a:srgbClr val="FDAD36"/>
    <a:srgbClr val="FB7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p:scale>
          <a:sx n="80" d="100"/>
          <a:sy n="80" d="100"/>
        </p:scale>
        <p:origin x="-102" y="-109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FB5F05"/>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rgbClr val="FED755"/>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ser>
        <c:ser>
          <c:idx val="2"/>
          <c:order val="2"/>
          <c:tx>
            <c:strRef>
              <c:f>Sheet1!$D$1</c:f>
              <c:strCache>
                <c:ptCount val="1"/>
                <c:pt idx="0">
                  <c:v>列3</c:v>
                </c:pt>
              </c:strCache>
            </c:strRef>
          </c:tx>
          <c:spPr>
            <a:solidFill>
              <a:srgbClr val="FDAD36"/>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50"/>
        <c:axId val="42198528"/>
        <c:axId val="42200064"/>
      </c:barChart>
      <c:catAx>
        <c:axId val="42198528"/>
        <c:scaling>
          <c:orientation val="minMax"/>
        </c:scaling>
        <c:delete val="1"/>
        <c:axPos val="b"/>
        <c:numFmt formatCode="General" sourceLinked="1"/>
        <c:majorTickMark val="none"/>
        <c:minorTickMark val="none"/>
        <c:tickLblPos val="nextTo"/>
        <c:crossAx val="42200064"/>
        <c:crosses val="autoZero"/>
        <c:auto val="1"/>
        <c:lblAlgn val="ctr"/>
        <c:lblOffset val="100"/>
        <c:tickMarkSkip val="1"/>
        <c:noMultiLvlLbl val="0"/>
      </c:catAx>
      <c:valAx>
        <c:axId val="42200064"/>
        <c:scaling>
          <c:orientation val="minMax"/>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crossAx val="4219852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79CF6-451D-4CFE-B169-A0A7CC9F8B53}" type="datetimeFigureOut">
              <a:rPr lang="zh-CN" altLang="en-US" smtClean="0"/>
              <a:t>2017/4/16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3BB8D-B96F-4112-9F9E-5077AE6ED22A}" type="slidenum">
              <a:rPr lang="zh-CN" altLang="en-US" smtClean="0"/>
              <a:t>‹#›</a:t>
            </a:fld>
            <a:endParaRPr lang="zh-CN" altLang="en-US"/>
          </a:p>
        </p:txBody>
      </p:sp>
    </p:spTree>
    <p:extLst>
      <p:ext uri="{BB962C8B-B14F-4D97-AF65-F5344CB8AC3E}">
        <p14:creationId xmlns:p14="http://schemas.microsoft.com/office/powerpoint/2010/main" val="320677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a:t>
            </a:fld>
            <a:endParaRPr lang="zh-CN" altLang="en-US"/>
          </a:p>
        </p:txBody>
      </p:sp>
    </p:spTree>
    <p:extLst>
      <p:ext uri="{BB962C8B-B14F-4D97-AF65-F5344CB8AC3E}">
        <p14:creationId xmlns:p14="http://schemas.microsoft.com/office/powerpoint/2010/main" val="379863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10</a:t>
            </a:fld>
            <a:endParaRPr lang="zh-CN" altLang="en-US"/>
          </a:p>
        </p:txBody>
      </p:sp>
    </p:spTree>
    <p:extLst>
      <p:ext uri="{BB962C8B-B14F-4D97-AF65-F5344CB8AC3E}">
        <p14:creationId xmlns:p14="http://schemas.microsoft.com/office/powerpoint/2010/main" val="245093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11</a:t>
            </a:fld>
            <a:endParaRPr lang="zh-CN" altLang="en-US"/>
          </a:p>
        </p:txBody>
      </p:sp>
    </p:spTree>
    <p:extLst>
      <p:ext uri="{BB962C8B-B14F-4D97-AF65-F5344CB8AC3E}">
        <p14:creationId xmlns:p14="http://schemas.microsoft.com/office/powerpoint/2010/main" val="396922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12</a:t>
            </a:fld>
            <a:endParaRPr lang="zh-CN" altLang="en-US"/>
          </a:p>
        </p:txBody>
      </p:sp>
    </p:spTree>
    <p:extLst>
      <p:ext uri="{BB962C8B-B14F-4D97-AF65-F5344CB8AC3E}">
        <p14:creationId xmlns:p14="http://schemas.microsoft.com/office/powerpoint/2010/main" val="392858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13</a:t>
            </a:fld>
            <a:endParaRPr lang="zh-CN" altLang="en-US"/>
          </a:p>
        </p:txBody>
      </p:sp>
    </p:spTree>
    <p:extLst>
      <p:ext uri="{BB962C8B-B14F-4D97-AF65-F5344CB8AC3E}">
        <p14:creationId xmlns:p14="http://schemas.microsoft.com/office/powerpoint/2010/main" val="34483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14</a:t>
            </a:fld>
            <a:endParaRPr lang="zh-CN" altLang="en-US"/>
          </a:p>
        </p:txBody>
      </p:sp>
    </p:spTree>
    <p:extLst>
      <p:ext uri="{BB962C8B-B14F-4D97-AF65-F5344CB8AC3E}">
        <p14:creationId xmlns:p14="http://schemas.microsoft.com/office/powerpoint/2010/main" val="549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15</a:t>
            </a:fld>
            <a:endParaRPr lang="zh-CN" altLang="en-US"/>
          </a:p>
        </p:txBody>
      </p:sp>
    </p:spTree>
    <p:extLst>
      <p:ext uri="{BB962C8B-B14F-4D97-AF65-F5344CB8AC3E}">
        <p14:creationId xmlns:p14="http://schemas.microsoft.com/office/powerpoint/2010/main" val="370605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16</a:t>
            </a:fld>
            <a:endParaRPr lang="zh-CN" altLang="en-US"/>
          </a:p>
        </p:txBody>
      </p:sp>
    </p:spTree>
    <p:extLst>
      <p:ext uri="{BB962C8B-B14F-4D97-AF65-F5344CB8AC3E}">
        <p14:creationId xmlns:p14="http://schemas.microsoft.com/office/powerpoint/2010/main" val="251478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17</a:t>
            </a:fld>
            <a:endParaRPr lang="zh-CN" altLang="en-US"/>
          </a:p>
        </p:txBody>
      </p:sp>
    </p:spTree>
    <p:extLst>
      <p:ext uri="{BB962C8B-B14F-4D97-AF65-F5344CB8AC3E}">
        <p14:creationId xmlns:p14="http://schemas.microsoft.com/office/powerpoint/2010/main" val="302088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18</a:t>
            </a:fld>
            <a:endParaRPr lang="zh-CN" altLang="en-US"/>
          </a:p>
        </p:txBody>
      </p:sp>
    </p:spTree>
    <p:extLst>
      <p:ext uri="{BB962C8B-B14F-4D97-AF65-F5344CB8AC3E}">
        <p14:creationId xmlns:p14="http://schemas.microsoft.com/office/powerpoint/2010/main" val="95158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19</a:t>
            </a:fld>
            <a:endParaRPr lang="zh-CN" altLang="en-US"/>
          </a:p>
        </p:txBody>
      </p:sp>
    </p:spTree>
    <p:extLst>
      <p:ext uri="{BB962C8B-B14F-4D97-AF65-F5344CB8AC3E}">
        <p14:creationId xmlns:p14="http://schemas.microsoft.com/office/powerpoint/2010/main" val="10199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a:t>
            </a:fld>
            <a:endParaRPr lang="zh-CN" altLang="en-US"/>
          </a:p>
        </p:txBody>
      </p:sp>
    </p:spTree>
    <p:extLst>
      <p:ext uri="{BB962C8B-B14F-4D97-AF65-F5344CB8AC3E}">
        <p14:creationId xmlns:p14="http://schemas.microsoft.com/office/powerpoint/2010/main" val="1481699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20</a:t>
            </a:fld>
            <a:endParaRPr lang="zh-CN" altLang="en-US"/>
          </a:p>
        </p:txBody>
      </p:sp>
    </p:spTree>
    <p:extLst>
      <p:ext uri="{BB962C8B-B14F-4D97-AF65-F5344CB8AC3E}">
        <p14:creationId xmlns:p14="http://schemas.microsoft.com/office/powerpoint/2010/main" val="222260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21</a:t>
            </a:fld>
            <a:endParaRPr lang="zh-CN" altLang="en-US"/>
          </a:p>
        </p:txBody>
      </p:sp>
    </p:spTree>
    <p:extLst>
      <p:ext uri="{BB962C8B-B14F-4D97-AF65-F5344CB8AC3E}">
        <p14:creationId xmlns:p14="http://schemas.microsoft.com/office/powerpoint/2010/main" val="421157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22</a:t>
            </a:fld>
            <a:endParaRPr lang="zh-CN" altLang="en-US"/>
          </a:p>
        </p:txBody>
      </p:sp>
    </p:spTree>
    <p:extLst>
      <p:ext uri="{BB962C8B-B14F-4D97-AF65-F5344CB8AC3E}">
        <p14:creationId xmlns:p14="http://schemas.microsoft.com/office/powerpoint/2010/main" val="1931813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23</a:t>
            </a:fld>
            <a:endParaRPr lang="zh-CN" altLang="en-US"/>
          </a:p>
        </p:txBody>
      </p:sp>
    </p:spTree>
    <p:extLst>
      <p:ext uri="{BB962C8B-B14F-4D97-AF65-F5344CB8AC3E}">
        <p14:creationId xmlns:p14="http://schemas.microsoft.com/office/powerpoint/2010/main" val="1163355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24</a:t>
            </a:fld>
            <a:endParaRPr lang="zh-CN" altLang="en-US"/>
          </a:p>
        </p:txBody>
      </p:sp>
    </p:spTree>
    <p:extLst>
      <p:ext uri="{BB962C8B-B14F-4D97-AF65-F5344CB8AC3E}">
        <p14:creationId xmlns:p14="http://schemas.microsoft.com/office/powerpoint/2010/main" val="3921890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25</a:t>
            </a:fld>
            <a:endParaRPr lang="zh-CN" altLang="en-US"/>
          </a:p>
        </p:txBody>
      </p:sp>
    </p:spTree>
    <p:extLst>
      <p:ext uri="{BB962C8B-B14F-4D97-AF65-F5344CB8AC3E}">
        <p14:creationId xmlns:p14="http://schemas.microsoft.com/office/powerpoint/2010/main" val="201331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26</a:t>
            </a:fld>
            <a:endParaRPr lang="zh-CN" altLang="en-US"/>
          </a:p>
        </p:txBody>
      </p:sp>
    </p:spTree>
    <p:extLst>
      <p:ext uri="{BB962C8B-B14F-4D97-AF65-F5344CB8AC3E}">
        <p14:creationId xmlns:p14="http://schemas.microsoft.com/office/powerpoint/2010/main" val="1247236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27</a:t>
            </a:fld>
            <a:endParaRPr lang="zh-CN" altLang="en-US"/>
          </a:p>
        </p:txBody>
      </p:sp>
    </p:spTree>
    <p:extLst>
      <p:ext uri="{BB962C8B-B14F-4D97-AF65-F5344CB8AC3E}">
        <p14:creationId xmlns:p14="http://schemas.microsoft.com/office/powerpoint/2010/main" val="2377028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28</a:t>
            </a:fld>
            <a:endParaRPr lang="zh-CN" altLang="en-US"/>
          </a:p>
        </p:txBody>
      </p:sp>
    </p:spTree>
    <p:extLst>
      <p:ext uri="{BB962C8B-B14F-4D97-AF65-F5344CB8AC3E}">
        <p14:creationId xmlns:p14="http://schemas.microsoft.com/office/powerpoint/2010/main" val="1588579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29</a:t>
            </a:fld>
            <a:endParaRPr lang="zh-CN" altLang="en-US"/>
          </a:p>
        </p:txBody>
      </p:sp>
    </p:spTree>
    <p:extLst>
      <p:ext uri="{BB962C8B-B14F-4D97-AF65-F5344CB8AC3E}">
        <p14:creationId xmlns:p14="http://schemas.microsoft.com/office/powerpoint/2010/main" val="165695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3</a:t>
            </a:fld>
            <a:endParaRPr lang="zh-CN" altLang="en-US"/>
          </a:p>
        </p:txBody>
      </p:sp>
    </p:spTree>
    <p:extLst>
      <p:ext uri="{BB962C8B-B14F-4D97-AF65-F5344CB8AC3E}">
        <p14:creationId xmlns:p14="http://schemas.microsoft.com/office/powerpoint/2010/main" val="1752491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30</a:t>
            </a:fld>
            <a:endParaRPr lang="zh-CN" altLang="en-US"/>
          </a:p>
        </p:txBody>
      </p:sp>
    </p:spTree>
    <p:extLst>
      <p:ext uri="{BB962C8B-B14F-4D97-AF65-F5344CB8AC3E}">
        <p14:creationId xmlns:p14="http://schemas.microsoft.com/office/powerpoint/2010/main" val="688109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31</a:t>
            </a:fld>
            <a:endParaRPr lang="zh-CN" altLang="en-US"/>
          </a:p>
        </p:txBody>
      </p:sp>
    </p:spTree>
    <p:extLst>
      <p:ext uri="{BB962C8B-B14F-4D97-AF65-F5344CB8AC3E}">
        <p14:creationId xmlns:p14="http://schemas.microsoft.com/office/powerpoint/2010/main" val="69122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4</a:t>
            </a:fld>
            <a:endParaRPr lang="zh-CN" altLang="en-US"/>
          </a:p>
        </p:txBody>
      </p:sp>
    </p:spTree>
    <p:extLst>
      <p:ext uri="{BB962C8B-B14F-4D97-AF65-F5344CB8AC3E}">
        <p14:creationId xmlns:p14="http://schemas.microsoft.com/office/powerpoint/2010/main" val="3339241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5</a:t>
            </a:fld>
            <a:endParaRPr lang="zh-CN" altLang="en-US"/>
          </a:p>
        </p:txBody>
      </p:sp>
    </p:spTree>
    <p:extLst>
      <p:ext uri="{BB962C8B-B14F-4D97-AF65-F5344CB8AC3E}">
        <p14:creationId xmlns:p14="http://schemas.microsoft.com/office/powerpoint/2010/main" val="72647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6</a:t>
            </a:fld>
            <a:endParaRPr lang="zh-CN" altLang="en-US"/>
          </a:p>
        </p:txBody>
      </p:sp>
    </p:spTree>
    <p:extLst>
      <p:ext uri="{BB962C8B-B14F-4D97-AF65-F5344CB8AC3E}">
        <p14:creationId xmlns:p14="http://schemas.microsoft.com/office/powerpoint/2010/main" val="382747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7</a:t>
            </a:fld>
            <a:endParaRPr lang="zh-CN" altLang="en-US"/>
          </a:p>
        </p:txBody>
      </p:sp>
    </p:spTree>
    <p:extLst>
      <p:ext uri="{BB962C8B-B14F-4D97-AF65-F5344CB8AC3E}">
        <p14:creationId xmlns:p14="http://schemas.microsoft.com/office/powerpoint/2010/main" val="7529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8</a:t>
            </a:fld>
            <a:endParaRPr lang="zh-CN" altLang="en-US"/>
          </a:p>
        </p:txBody>
      </p:sp>
    </p:spTree>
    <p:extLst>
      <p:ext uri="{BB962C8B-B14F-4D97-AF65-F5344CB8AC3E}">
        <p14:creationId xmlns:p14="http://schemas.microsoft.com/office/powerpoint/2010/main" val="326908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9</a:t>
            </a:fld>
            <a:endParaRPr lang="zh-CN" altLang="en-US"/>
          </a:p>
        </p:txBody>
      </p:sp>
    </p:spTree>
    <p:extLst>
      <p:ext uri="{BB962C8B-B14F-4D97-AF65-F5344CB8AC3E}">
        <p14:creationId xmlns:p14="http://schemas.microsoft.com/office/powerpoint/2010/main" val="242693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290444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417747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181475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152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431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128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620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725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1400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751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328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47850"/>
            <a:ext cx="10515600" cy="435133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11144619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200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315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575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401375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30811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326314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74518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381879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280857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4760C7-80AA-4DCB-9961-2EB8D401E1E6}" type="datetimeFigureOut">
              <a:rPr lang="zh-CN" altLang="en-US" smtClean="0"/>
              <a:t>2017/4/16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20438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760C7-80AA-4DCB-9961-2EB8D401E1E6}" type="datetimeFigureOut">
              <a:rPr lang="zh-CN" altLang="en-US" smtClean="0"/>
              <a:t>2017/4/16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5885F-76B8-4A83-BCA2-371CAABF3CB1}" type="slidenum">
              <a:rPr lang="zh-CN" altLang="en-US" smtClean="0"/>
              <a:t>‹#›</a:t>
            </a:fld>
            <a:endParaRPr lang="zh-CN" altLang="en-US"/>
          </a:p>
        </p:txBody>
      </p:sp>
    </p:spTree>
    <p:extLst>
      <p:ext uri="{BB962C8B-B14F-4D97-AF65-F5344CB8AC3E}">
        <p14:creationId xmlns:p14="http://schemas.microsoft.com/office/powerpoint/2010/main" val="262169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2017/4/16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5950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4.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20.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hyperlink" Target="http://www.1ppt.cn/"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image" Target="../media/image21.png"/><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12191999" cy="3809524"/>
          </a:xfrm>
          <a:prstGeom prst="rect">
            <a:avLst/>
          </a:prstGeom>
        </p:spPr>
      </p:pic>
      <p:sp>
        <p:nvSpPr>
          <p:cNvPr id="8" name="文本框 7"/>
          <p:cNvSpPr txBox="1"/>
          <p:nvPr/>
        </p:nvSpPr>
        <p:spPr>
          <a:xfrm>
            <a:off x="2692824" y="4225766"/>
            <a:ext cx="7837402" cy="923330"/>
          </a:xfrm>
          <a:prstGeom prst="rect">
            <a:avLst/>
          </a:prstGeom>
          <a:noFill/>
        </p:spPr>
        <p:txBody>
          <a:bodyPr wrap="none" rtlCol="0">
            <a:spAutoFit/>
          </a:bodyPr>
          <a:lstStyle/>
          <a:p>
            <a:r>
              <a:rPr lang="zh-CN" altLang="en-US"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年终工作总结暨新年计划</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0" name="文本框 9"/>
          <p:cNvSpPr txBox="1"/>
          <p:nvPr/>
        </p:nvSpPr>
        <p:spPr>
          <a:xfrm>
            <a:off x="10173498" y="6488668"/>
            <a:ext cx="1984839" cy="369332"/>
          </a:xfrm>
          <a:prstGeom prst="rect">
            <a:avLst/>
          </a:prstGeom>
          <a:noFill/>
        </p:spPr>
        <p:txBody>
          <a:bodyPr wrap="none" rtlCol="0">
            <a:spAutoFit/>
          </a:bodyPr>
          <a:lstStyle/>
          <a:p>
            <a:r>
              <a:rPr lang="zh-CN" altLang="en-US" dirty="0" smtClean="0">
                <a:solidFill>
                  <a:schemeClr val="tx1">
                    <a:lumMod val="75000"/>
                    <a:lumOff val="25000"/>
                  </a:schemeClr>
                </a:solidFill>
                <a:latin typeface="+mj-ea"/>
                <a:ea typeface="+mj-ea"/>
              </a:rPr>
              <a:t>汇报人</a:t>
            </a:r>
            <a:r>
              <a:rPr lang="zh-CN" altLang="en-US" dirty="0" smtClean="0">
                <a:solidFill>
                  <a:schemeClr val="tx1">
                    <a:lumMod val="75000"/>
                    <a:lumOff val="25000"/>
                  </a:schemeClr>
                </a:solidFill>
                <a:latin typeface="+mj-ea"/>
                <a:ea typeface="+mj-ea"/>
              </a:rPr>
              <a:t>：第一</a:t>
            </a:r>
            <a:r>
              <a:rPr lang="en-US" altLang="zh-CN" dirty="0" smtClean="0">
                <a:solidFill>
                  <a:schemeClr val="tx1">
                    <a:lumMod val="75000"/>
                    <a:lumOff val="25000"/>
                  </a:schemeClr>
                </a:solidFill>
                <a:latin typeface="+mj-ea"/>
                <a:ea typeface="+mj-ea"/>
              </a:rPr>
              <a:t>PPT</a:t>
            </a:r>
            <a:endParaRPr lang="zh-CN" altLang="en-US" dirty="0">
              <a:solidFill>
                <a:schemeClr val="tx1">
                  <a:lumMod val="75000"/>
                  <a:lumOff val="25000"/>
                </a:schemeClr>
              </a:solidFill>
              <a:latin typeface="+mj-ea"/>
              <a:ea typeface="+mj-ea"/>
            </a:endParaRPr>
          </a:p>
        </p:txBody>
      </p:sp>
      <p:sp>
        <p:nvSpPr>
          <p:cNvPr id="2" name="文本框 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1" name="文本框 10"/>
          <p:cNvSpPr txBox="1"/>
          <p:nvPr/>
        </p:nvSpPr>
        <p:spPr>
          <a:xfrm>
            <a:off x="3637546" y="651917"/>
            <a:ext cx="5179623" cy="2646878"/>
          </a:xfrm>
          <a:prstGeom prst="rect">
            <a:avLst/>
          </a:prstGeom>
          <a:noFill/>
        </p:spPr>
        <p:txBody>
          <a:bodyPr wrap="none" rtlCol="0">
            <a:spAutoFit/>
          </a:bodyPr>
          <a:lstStyle/>
          <a:p>
            <a:r>
              <a:rPr lang="en-US" altLang="zh-CN" sz="16600" dirty="0" smtClean="0">
                <a:solidFill>
                  <a:schemeClr val="bg1"/>
                </a:solidFill>
                <a:latin typeface="+mj-ea"/>
                <a:ea typeface="+mj-ea"/>
              </a:rPr>
              <a:t>2019</a:t>
            </a:r>
            <a:endParaRPr lang="zh-CN" altLang="en-US" sz="16600" dirty="0">
              <a:solidFill>
                <a:schemeClr val="bg1"/>
              </a:solidFill>
              <a:latin typeface="+mj-ea"/>
              <a:ea typeface="+mj-ea"/>
            </a:endParaRPr>
          </a:p>
        </p:txBody>
      </p:sp>
    </p:spTree>
    <p:extLst>
      <p:ext uri="{BB962C8B-B14F-4D97-AF65-F5344CB8AC3E}">
        <p14:creationId xmlns:p14="http://schemas.microsoft.com/office/powerpoint/2010/main" val="275557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650"/>
                            </p:stCondLst>
                            <p:childTnLst>
                              <p:par>
                                <p:cTn id="18" presetID="23" presetClass="entr" presetSubtype="36" fill="hold" grpId="0" nodeType="afterEffect">
                                  <p:stCondLst>
                                    <p:cond delay="0"/>
                                  </p:stCondLst>
                                  <p:iterate type="wd">
                                    <p:tmPct val="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6*min(max(#ppt_w*#ppt_h,.3),1)-7.4)/-.7*#ppt_w"/>
                                          </p:val>
                                        </p:tav>
                                        <p:tav tm="100000">
                                          <p:val>
                                            <p:strVal val="#ppt_w"/>
                                          </p:val>
                                        </p:tav>
                                      </p:tavLst>
                                    </p:anim>
                                    <p:anim calcmode="lin" valueType="num">
                                      <p:cBhvr>
                                        <p:cTn id="21" dur="500" fill="hold"/>
                                        <p:tgtEl>
                                          <p:spTgt spid="8"/>
                                        </p:tgtEl>
                                        <p:attrNameLst>
                                          <p:attrName>ppt_h</p:attrName>
                                        </p:attrNameLst>
                                      </p:cBhvr>
                                      <p:tavLst>
                                        <p:tav tm="0">
                                          <p:val>
                                            <p:strVal val="(6*min(max(#ppt_w*#ppt_h,.3),1)-7.4)/-.7*#ppt_h"/>
                                          </p:val>
                                        </p:tav>
                                        <p:tav tm="100000">
                                          <p:val>
                                            <p:strVal val="#ppt_h"/>
                                          </p:val>
                                        </p:tav>
                                      </p:tavLst>
                                    </p:anim>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iterate type="wd">
                                    <p:tmPct val="10000"/>
                                  </p:iterate>
                                  <p:childTnLst>
                                    <p:animEffect transition="out" filter="fade">
                                      <p:cBhvr>
                                        <p:cTn id="34" dur="1000" tmFilter="0, 0; .2, .5; .8, .5; 1, 0"/>
                                        <p:tgtEl>
                                          <p:spTgt spid="8"/>
                                        </p:tgtEl>
                                      </p:cBhvr>
                                    </p:animEffect>
                                    <p:animScale>
                                      <p:cBhvr>
                                        <p:cTn id="35" dur="500" autoRev="1" fill="hold"/>
                                        <p:tgtEl>
                                          <p:spTgt spid="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2</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工作完成情况</a:t>
              </a:r>
              <a:endParaRPr lang="zh-CN" altLang="en-US" sz="2800" dirty="0"/>
            </a:p>
          </p:txBody>
        </p:sp>
      </p:grpSp>
      <p:sp>
        <p:nvSpPr>
          <p:cNvPr id="21" name="文本框 20"/>
          <p:cNvSpPr txBox="1"/>
          <p:nvPr/>
        </p:nvSpPr>
        <p:spPr>
          <a:xfrm flipH="1">
            <a:off x="8527821" y="245486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187749"/>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02</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41129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工作完成概述</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矩形 7"/>
          <p:cNvSpPr/>
          <p:nvPr/>
        </p:nvSpPr>
        <p:spPr>
          <a:xfrm>
            <a:off x="1475281" y="3312814"/>
            <a:ext cx="9144000" cy="72008"/>
          </a:xfrm>
          <a:prstGeom prst="rect">
            <a:avLst/>
          </a:prstGeom>
          <a:solidFill>
            <a:sysClr val="window" lastClr="FFFFFF">
              <a:lumMod val="85000"/>
            </a:sysClr>
          </a:solidFill>
          <a:ln w="25400" cap="flat" cmpd="sng" algn="ctr">
            <a:no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grpSp>
        <p:nvGrpSpPr>
          <p:cNvPr id="9" name="组合 8"/>
          <p:cNvGrpSpPr/>
          <p:nvPr/>
        </p:nvGrpSpPr>
        <p:grpSpPr>
          <a:xfrm>
            <a:off x="2186117" y="1695448"/>
            <a:ext cx="1086624" cy="1124199"/>
            <a:chOff x="1480341" y="924151"/>
            <a:chExt cx="2504849" cy="2591467"/>
          </a:xfrm>
        </p:grpSpPr>
        <p:sp>
          <p:nvSpPr>
            <p:cNvPr id="10" name="泪滴形 9"/>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1" name="椭圆 10"/>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2" name="TextBox 43"/>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400" dirty="0">
                  <a:solidFill>
                    <a:srgbClr val="9E7800"/>
                  </a:solidFill>
                  <a:cs typeface="Times New Roman" pitchFamily="18" charset="0"/>
                </a:rPr>
                <a:t>TEXT</a:t>
              </a:r>
              <a:endParaRPr lang="zh-CN" altLang="en-US" sz="2400" dirty="0">
                <a:solidFill>
                  <a:srgbClr val="9E7800"/>
                </a:solidFill>
                <a:cs typeface="Times New Roman" pitchFamily="18" charset="0"/>
              </a:endParaRPr>
            </a:p>
          </p:txBody>
        </p:sp>
      </p:grpSp>
      <p:sp>
        <p:nvSpPr>
          <p:cNvPr id="13" name="椭圆 12"/>
          <p:cNvSpPr/>
          <p:nvPr/>
        </p:nvSpPr>
        <p:spPr>
          <a:xfrm>
            <a:off x="2611582"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4" name="圆角矩形 13"/>
          <p:cNvSpPr/>
          <p:nvPr/>
        </p:nvSpPr>
        <p:spPr>
          <a:xfrm>
            <a:off x="1942828"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5" name="椭圆 14"/>
          <p:cNvSpPr/>
          <p:nvPr/>
        </p:nvSpPr>
        <p:spPr>
          <a:xfrm>
            <a:off x="3091617" y="3438990"/>
            <a:ext cx="797761" cy="797761"/>
          </a:xfrm>
          <a:prstGeom prst="ellipse">
            <a:avLst/>
          </a:prstGeom>
          <a:solidFill>
            <a:sysClr val="window" lastClr="FFFFFF"/>
          </a:solidFill>
          <a:ln w="25400" cap="flat" cmpd="sng" algn="ctr">
            <a:solidFill>
              <a:srgbClr val="FFC00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6" name="TextBox 47"/>
          <p:cNvSpPr txBox="1"/>
          <p:nvPr/>
        </p:nvSpPr>
        <p:spPr>
          <a:xfrm flipH="1">
            <a:off x="3096952"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000" dirty="0">
                <a:solidFill>
                  <a:srgbClr val="9E7800"/>
                </a:solidFill>
                <a:cs typeface="Times New Roman" pitchFamily="18" charset="0"/>
              </a:rPr>
              <a:t>YOUR TEXT</a:t>
            </a:r>
            <a:endParaRPr lang="zh-CN" altLang="en-US" sz="2000" dirty="0">
              <a:solidFill>
                <a:srgbClr val="9E7800"/>
              </a:solidFill>
              <a:cs typeface="Times New Roman" pitchFamily="18" charset="0"/>
            </a:endParaRPr>
          </a:p>
        </p:txBody>
      </p:sp>
      <p:sp>
        <p:nvSpPr>
          <p:cNvPr id="17" name="TextBox 48"/>
          <p:cNvSpPr txBox="1"/>
          <p:nvPr/>
        </p:nvSpPr>
        <p:spPr>
          <a:xfrm>
            <a:off x="2049107" y="3920371"/>
            <a:ext cx="1333879"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itchFamily="34" charset="0"/>
                <a:ea typeface="微软雅黑" pitchFamily="34" charset="-122"/>
                <a:cs typeface="Arial" pitchFamily="34" charset="0"/>
              </a:rPr>
              <a:t>Click here to add your text. Click here to add your text. Click here to add your text. Click here to add your text.  </a:t>
            </a:r>
          </a:p>
        </p:txBody>
      </p:sp>
      <p:grpSp>
        <p:nvGrpSpPr>
          <p:cNvPr id="18" name="组合 17"/>
          <p:cNvGrpSpPr/>
          <p:nvPr/>
        </p:nvGrpSpPr>
        <p:grpSpPr>
          <a:xfrm>
            <a:off x="4381195" y="1695448"/>
            <a:ext cx="1086624" cy="1124199"/>
            <a:chOff x="1480341" y="924151"/>
            <a:chExt cx="2504849" cy="2591467"/>
          </a:xfrm>
        </p:grpSpPr>
        <p:sp>
          <p:nvSpPr>
            <p:cNvPr id="19" name="泪滴形 18"/>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0" name="椭圆 19"/>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1" name="TextBox 52"/>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400" dirty="0">
                  <a:solidFill>
                    <a:srgbClr val="9E7800"/>
                  </a:solidFill>
                  <a:cs typeface="Times New Roman" pitchFamily="18" charset="0"/>
                </a:rPr>
                <a:t>TEXT</a:t>
              </a:r>
              <a:endParaRPr lang="zh-CN" altLang="en-US" sz="2400" dirty="0">
                <a:solidFill>
                  <a:srgbClr val="9E7800"/>
                </a:solidFill>
                <a:cs typeface="Times New Roman" pitchFamily="18" charset="0"/>
              </a:endParaRPr>
            </a:p>
          </p:txBody>
        </p:sp>
      </p:grpSp>
      <p:sp>
        <p:nvSpPr>
          <p:cNvPr id="22" name="椭圆 21"/>
          <p:cNvSpPr/>
          <p:nvPr/>
        </p:nvSpPr>
        <p:spPr>
          <a:xfrm>
            <a:off x="4806660"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3" name="圆角矩形 22"/>
          <p:cNvSpPr/>
          <p:nvPr/>
        </p:nvSpPr>
        <p:spPr>
          <a:xfrm>
            <a:off x="4137906"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4" name="椭圆 23"/>
          <p:cNvSpPr/>
          <p:nvPr/>
        </p:nvSpPr>
        <p:spPr>
          <a:xfrm>
            <a:off x="5286693" y="3438990"/>
            <a:ext cx="797761" cy="797761"/>
          </a:xfrm>
          <a:prstGeom prst="ellipse">
            <a:avLst/>
          </a:prstGeom>
          <a:solidFill>
            <a:sysClr val="window" lastClr="FFFFFF"/>
          </a:solidFill>
          <a:ln w="25400" cap="flat" cmpd="sng" algn="ctr">
            <a:solidFill>
              <a:srgbClr val="FFC00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5" name="TextBox 56"/>
          <p:cNvSpPr txBox="1"/>
          <p:nvPr/>
        </p:nvSpPr>
        <p:spPr>
          <a:xfrm flipH="1">
            <a:off x="5292030"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000" dirty="0">
                <a:solidFill>
                  <a:srgbClr val="9E7800"/>
                </a:solidFill>
                <a:cs typeface="Times New Roman" pitchFamily="18" charset="0"/>
              </a:rPr>
              <a:t>YOUR TEXT</a:t>
            </a:r>
            <a:endParaRPr lang="zh-CN" altLang="en-US" sz="2000" dirty="0">
              <a:solidFill>
                <a:srgbClr val="9E7800"/>
              </a:solidFill>
              <a:cs typeface="Times New Roman" pitchFamily="18" charset="0"/>
            </a:endParaRPr>
          </a:p>
        </p:txBody>
      </p:sp>
      <p:sp>
        <p:nvSpPr>
          <p:cNvPr id="26" name="TextBox 57"/>
          <p:cNvSpPr txBox="1"/>
          <p:nvPr/>
        </p:nvSpPr>
        <p:spPr>
          <a:xfrm>
            <a:off x="4244187" y="3920371"/>
            <a:ext cx="1237784"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itchFamily="34" charset="0"/>
                <a:ea typeface="微软雅黑" pitchFamily="34" charset="-122"/>
                <a:cs typeface="Arial" pitchFamily="34" charset="0"/>
              </a:rPr>
              <a:t>Click here to add your text. Click here to add your text. Click here to add your text. Click here to add your text.  </a:t>
            </a:r>
          </a:p>
        </p:txBody>
      </p:sp>
      <p:grpSp>
        <p:nvGrpSpPr>
          <p:cNvPr id="27" name="组合 26"/>
          <p:cNvGrpSpPr/>
          <p:nvPr/>
        </p:nvGrpSpPr>
        <p:grpSpPr>
          <a:xfrm>
            <a:off x="6576272" y="1695448"/>
            <a:ext cx="1086624" cy="1124199"/>
            <a:chOff x="1480341" y="924151"/>
            <a:chExt cx="2504849" cy="2591467"/>
          </a:xfrm>
        </p:grpSpPr>
        <p:sp>
          <p:nvSpPr>
            <p:cNvPr id="28" name="泪滴形 27"/>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9" name="椭圆 28"/>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0" name="TextBox 61"/>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400" dirty="0">
                  <a:solidFill>
                    <a:srgbClr val="9E7800"/>
                  </a:solidFill>
                  <a:cs typeface="Times New Roman" pitchFamily="18" charset="0"/>
                </a:rPr>
                <a:t>TEXT</a:t>
              </a:r>
              <a:endParaRPr lang="zh-CN" altLang="en-US" sz="2400" dirty="0">
                <a:solidFill>
                  <a:srgbClr val="9E7800"/>
                </a:solidFill>
                <a:cs typeface="Times New Roman" pitchFamily="18" charset="0"/>
              </a:endParaRPr>
            </a:p>
          </p:txBody>
        </p:sp>
      </p:grpSp>
      <p:sp>
        <p:nvSpPr>
          <p:cNvPr id="31" name="椭圆 30"/>
          <p:cNvSpPr/>
          <p:nvPr/>
        </p:nvSpPr>
        <p:spPr>
          <a:xfrm>
            <a:off x="7001736"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2" name="圆角矩形 31"/>
          <p:cNvSpPr/>
          <p:nvPr/>
        </p:nvSpPr>
        <p:spPr>
          <a:xfrm>
            <a:off x="6332983"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3" name="椭圆 32"/>
          <p:cNvSpPr/>
          <p:nvPr/>
        </p:nvSpPr>
        <p:spPr>
          <a:xfrm>
            <a:off x="7481771" y="3438990"/>
            <a:ext cx="797761" cy="797761"/>
          </a:xfrm>
          <a:prstGeom prst="ellipse">
            <a:avLst/>
          </a:prstGeom>
          <a:solidFill>
            <a:sysClr val="window" lastClr="FFFFFF"/>
          </a:solidFill>
          <a:ln w="25400" cap="flat" cmpd="sng" algn="ctr">
            <a:solidFill>
              <a:srgbClr val="FDAD36"/>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4" name="TextBox 65"/>
          <p:cNvSpPr txBox="1"/>
          <p:nvPr/>
        </p:nvSpPr>
        <p:spPr>
          <a:xfrm flipH="1">
            <a:off x="7487107"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000" dirty="0">
                <a:solidFill>
                  <a:srgbClr val="9E7800"/>
                </a:solidFill>
                <a:cs typeface="Times New Roman" pitchFamily="18" charset="0"/>
              </a:rPr>
              <a:t>YOUR TEXT</a:t>
            </a:r>
            <a:endParaRPr lang="zh-CN" altLang="en-US" sz="2000" dirty="0">
              <a:solidFill>
                <a:srgbClr val="9E7800"/>
              </a:solidFill>
              <a:cs typeface="Times New Roman" pitchFamily="18" charset="0"/>
            </a:endParaRPr>
          </a:p>
        </p:txBody>
      </p:sp>
      <p:sp>
        <p:nvSpPr>
          <p:cNvPr id="35" name="TextBox 66"/>
          <p:cNvSpPr txBox="1"/>
          <p:nvPr/>
        </p:nvSpPr>
        <p:spPr>
          <a:xfrm>
            <a:off x="6439263" y="3920371"/>
            <a:ext cx="1237784"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itchFamily="34" charset="0"/>
                <a:ea typeface="微软雅黑" pitchFamily="34" charset="-122"/>
                <a:cs typeface="Arial" pitchFamily="34" charset="0"/>
              </a:rPr>
              <a:t>Click here to add your text. Click here to add your text. Click here to add your text. Click here to add your text.  </a:t>
            </a:r>
          </a:p>
        </p:txBody>
      </p:sp>
      <p:grpSp>
        <p:nvGrpSpPr>
          <p:cNvPr id="36" name="组合 35"/>
          <p:cNvGrpSpPr/>
          <p:nvPr/>
        </p:nvGrpSpPr>
        <p:grpSpPr>
          <a:xfrm>
            <a:off x="8738844" y="1695448"/>
            <a:ext cx="1086624" cy="1124199"/>
            <a:chOff x="1480341" y="924151"/>
            <a:chExt cx="2504849" cy="2591467"/>
          </a:xfrm>
        </p:grpSpPr>
        <p:sp>
          <p:nvSpPr>
            <p:cNvPr id="37" name="泪滴形 36"/>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8" name="椭圆 37"/>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9" name="TextBox 71"/>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400" dirty="0">
                  <a:solidFill>
                    <a:srgbClr val="9E7800"/>
                  </a:solidFill>
                  <a:cs typeface="Times New Roman" pitchFamily="18" charset="0"/>
                </a:rPr>
                <a:t>TEXT</a:t>
              </a:r>
              <a:endParaRPr lang="zh-CN" altLang="en-US" sz="2400" dirty="0">
                <a:solidFill>
                  <a:srgbClr val="9E7800"/>
                </a:solidFill>
                <a:cs typeface="Times New Roman" pitchFamily="18" charset="0"/>
              </a:endParaRPr>
            </a:p>
          </p:txBody>
        </p:sp>
      </p:grpSp>
      <p:sp>
        <p:nvSpPr>
          <p:cNvPr id="40" name="椭圆 39"/>
          <p:cNvSpPr/>
          <p:nvPr/>
        </p:nvSpPr>
        <p:spPr>
          <a:xfrm>
            <a:off x="9164308"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41" name="圆角矩形 40"/>
          <p:cNvSpPr/>
          <p:nvPr/>
        </p:nvSpPr>
        <p:spPr>
          <a:xfrm>
            <a:off x="8495555"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42" name="椭圆 41"/>
          <p:cNvSpPr/>
          <p:nvPr/>
        </p:nvSpPr>
        <p:spPr>
          <a:xfrm>
            <a:off x="9644344" y="3438990"/>
            <a:ext cx="797761" cy="797761"/>
          </a:xfrm>
          <a:prstGeom prst="ellipse">
            <a:avLst/>
          </a:prstGeom>
          <a:solidFill>
            <a:sysClr val="window" lastClr="FFFFFF"/>
          </a:solidFill>
          <a:ln w="25400" cap="flat" cmpd="sng" algn="ctr">
            <a:solidFill>
              <a:srgbClr val="FDAD36"/>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43" name="TextBox 75"/>
          <p:cNvSpPr txBox="1"/>
          <p:nvPr/>
        </p:nvSpPr>
        <p:spPr>
          <a:xfrm flipH="1">
            <a:off x="9649680"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2000" dirty="0">
                <a:solidFill>
                  <a:srgbClr val="9E7800"/>
                </a:solidFill>
                <a:cs typeface="Times New Roman" pitchFamily="18" charset="0"/>
              </a:rPr>
              <a:t>YOUR TEXT</a:t>
            </a:r>
            <a:endParaRPr lang="zh-CN" altLang="en-US" sz="2000" dirty="0">
              <a:solidFill>
                <a:srgbClr val="9E7800"/>
              </a:solidFill>
              <a:cs typeface="Times New Roman" pitchFamily="18" charset="0"/>
            </a:endParaRPr>
          </a:p>
        </p:txBody>
      </p:sp>
      <p:sp>
        <p:nvSpPr>
          <p:cNvPr id="44" name="TextBox 76"/>
          <p:cNvSpPr txBox="1"/>
          <p:nvPr/>
        </p:nvSpPr>
        <p:spPr>
          <a:xfrm>
            <a:off x="8601835" y="3920371"/>
            <a:ext cx="1237784"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itchFamily="34" charset="0"/>
                <a:ea typeface="微软雅黑" pitchFamily="34" charset="-122"/>
                <a:cs typeface="Arial" pitchFamily="34" charset="0"/>
              </a:rPr>
              <a:t>Click here to add your text. Click here to add your text. Click here to add your text. Click here to add your text.  </a:t>
            </a:r>
          </a:p>
        </p:txBody>
      </p:sp>
      <p:sp>
        <p:nvSpPr>
          <p:cNvPr id="48" name="文本框 4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5" name="椭圆 4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97262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50"/>
                                        <p:tgtEl>
                                          <p:spTgt spid="14"/>
                                        </p:tgtEl>
                                        <p:attrNameLst>
                                          <p:attrName>ppt_y</p:attrName>
                                        </p:attrNameLst>
                                      </p:cBhvr>
                                      <p:tavLst>
                                        <p:tav tm="0">
                                          <p:val>
                                            <p:strVal val="#ppt_y+#ppt_h*1.125000"/>
                                          </p:val>
                                        </p:tav>
                                        <p:tav tm="100000">
                                          <p:val>
                                            <p:strVal val="#ppt_y"/>
                                          </p:val>
                                        </p:tav>
                                      </p:tavLst>
                                    </p:anim>
                                    <p:animEffect transition="in" filter="wipe(up)">
                                      <p:cBhvr>
                                        <p:cTn id="49" dur="750"/>
                                        <p:tgtEl>
                                          <p:spTgt spid="1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750"/>
                                        <p:tgtEl>
                                          <p:spTgt spid="16"/>
                                        </p:tgtEl>
                                        <p:attrNameLst>
                                          <p:attrName>ppt_y</p:attrName>
                                        </p:attrNameLst>
                                      </p:cBhvr>
                                      <p:tavLst>
                                        <p:tav tm="0">
                                          <p:val>
                                            <p:strVal val="#ppt_y+#ppt_h*1.125000"/>
                                          </p:val>
                                        </p:tav>
                                        <p:tav tm="100000">
                                          <p:val>
                                            <p:strVal val="#ppt_y"/>
                                          </p:val>
                                        </p:tav>
                                      </p:tavLst>
                                    </p:anim>
                                    <p:animEffect transition="in" filter="wipe(up)">
                                      <p:cBhvr>
                                        <p:cTn id="53" dur="750"/>
                                        <p:tgtEl>
                                          <p:spTgt spid="16"/>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p:tgtEl>
                                          <p:spTgt spid="17"/>
                                        </p:tgtEl>
                                        <p:attrNameLst>
                                          <p:attrName>ppt_y</p:attrName>
                                        </p:attrNameLst>
                                      </p:cBhvr>
                                      <p:tavLst>
                                        <p:tav tm="0">
                                          <p:val>
                                            <p:strVal val="#ppt_y+#ppt_h*1.125000"/>
                                          </p:val>
                                        </p:tav>
                                        <p:tav tm="100000">
                                          <p:val>
                                            <p:strVal val="#ppt_y"/>
                                          </p:val>
                                        </p:tav>
                                      </p:tavLst>
                                    </p:anim>
                                    <p:animEffect transition="in" filter="wipe(up)">
                                      <p:cBhvr>
                                        <p:cTn id="57" dur="750"/>
                                        <p:tgtEl>
                                          <p:spTgt spid="17"/>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p:tgtEl>
                                          <p:spTgt spid="23"/>
                                        </p:tgtEl>
                                        <p:attrNameLst>
                                          <p:attrName>ppt_y</p:attrName>
                                        </p:attrNameLst>
                                      </p:cBhvr>
                                      <p:tavLst>
                                        <p:tav tm="0">
                                          <p:val>
                                            <p:strVal val="#ppt_y+#ppt_h*1.125000"/>
                                          </p:val>
                                        </p:tav>
                                        <p:tav tm="100000">
                                          <p:val>
                                            <p:strVal val="#ppt_y"/>
                                          </p:val>
                                        </p:tav>
                                      </p:tavLst>
                                    </p:anim>
                                    <p:animEffect transition="in" filter="wipe(up)">
                                      <p:cBhvr>
                                        <p:cTn id="61" dur="750"/>
                                        <p:tgtEl>
                                          <p:spTgt spid="23"/>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750"/>
                                        <p:tgtEl>
                                          <p:spTgt spid="25"/>
                                        </p:tgtEl>
                                        <p:attrNameLst>
                                          <p:attrName>ppt_y</p:attrName>
                                        </p:attrNameLst>
                                      </p:cBhvr>
                                      <p:tavLst>
                                        <p:tav tm="0">
                                          <p:val>
                                            <p:strVal val="#ppt_y+#ppt_h*1.125000"/>
                                          </p:val>
                                        </p:tav>
                                        <p:tav tm="100000">
                                          <p:val>
                                            <p:strVal val="#ppt_y"/>
                                          </p:val>
                                        </p:tav>
                                      </p:tavLst>
                                    </p:anim>
                                    <p:animEffect transition="in" filter="wipe(up)">
                                      <p:cBhvr>
                                        <p:cTn id="65" dur="750"/>
                                        <p:tgtEl>
                                          <p:spTgt spid="25"/>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750"/>
                                        <p:tgtEl>
                                          <p:spTgt spid="26"/>
                                        </p:tgtEl>
                                        <p:attrNameLst>
                                          <p:attrName>ppt_y</p:attrName>
                                        </p:attrNameLst>
                                      </p:cBhvr>
                                      <p:tavLst>
                                        <p:tav tm="0">
                                          <p:val>
                                            <p:strVal val="#ppt_y+#ppt_h*1.125000"/>
                                          </p:val>
                                        </p:tav>
                                        <p:tav tm="100000">
                                          <p:val>
                                            <p:strVal val="#ppt_y"/>
                                          </p:val>
                                        </p:tav>
                                      </p:tavLst>
                                    </p:anim>
                                    <p:animEffect transition="in" filter="wipe(up)">
                                      <p:cBhvr>
                                        <p:cTn id="69" dur="750"/>
                                        <p:tgtEl>
                                          <p:spTgt spid="26"/>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750"/>
                                        <p:tgtEl>
                                          <p:spTgt spid="32"/>
                                        </p:tgtEl>
                                        <p:attrNameLst>
                                          <p:attrName>ppt_y</p:attrName>
                                        </p:attrNameLst>
                                      </p:cBhvr>
                                      <p:tavLst>
                                        <p:tav tm="0">
                                          <p:val>
                                            <p:strVal val="#ppt_y+#ppt_h*1.125000"/>
                                          </p:val>
                                        </p:tav>
                                        <p:tav tm="100000">
                                          <p:val>
                                            <p:strVal val="#ppt_y"/>
                                          </p:val>
                                        </p:tav>
                                      </p:tavLst>
                                    </p:anim>
                                    <p:animEffect transition="in" filter="wipe(up)">
                                      <p:cBhvr>
                                        <p:cTn id="73" dur="750"/>
                                        <p:tgtEl>
                                          <p:spTgt spid="32"/>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750"/>
                                        <p:tgtEl>
                                          <p:spTgt spid="34"/>
                                        </p:tgtEl>
                                        <p:attrNameLst>
                                          <p:attrName>ppt_y</p:attrName>
                                        </p:attrNameLst>
                                      </p:cBhvr>
                                      <p:tavLst>
                                        <p:tav tm="0">
                                          <p:val>
                                            <p:strVal val="#ppt_y+#ppt_h*1.125000"/>
                                          </p:val>
                                        </p:tav>
                                        <p:tav tm="100000">
                                          <p:val>
                                            <p:strVal val="#ppt_y"/>
                                          </p:val>
                                        </p:tav>
                                      </p:tavLst>
                                    </p:anim>
                                    <p:animEffect transition="in" filter="wipe(up)">
                                      <p:cBhvr>
                                        <p:cTn id="77" dur="750"/>
                                        <p:tgtEl>
                                          <p:spTgt spid="34"/>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750"/>
                                        <p:tgtEl>
                                          <p:spTgt spid="35"/>
                                        </p:tgtEl>
                                        <p:attrNameLst>
                                          <p:attrName>ppt_y</p:attrName>
                                        </p:attrNameLst>
                                      </p:cBhvr>
                                      <p:tavLst>
                                        <p:tav tm="0">
                                          <p:val>
                                            <p:strVal val="#ppt_y+#ppt_h*1.125000"/>
                                          </p:val>
                                        </p:tav>
                                        <p:tav tm="100000">
                                          <p:val>
                                            <p:strVal val="#ppt_y"/>
                                          </p:val>
                                        </p:tav>
                                      </p:tavLst>
                                    </p:anim>
                                    <p:animEffect transition="in" filter="wipe(up)">
                                      <p:cBhvr>
                                        <p:cTn id="81" dur="750"/>
                                        <p:tgtEl>
                                          <p:spTgt spid="35"/>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750"/>
                                        <p:tgtEl>
                                          <p:spTgt spid="41"/>
                                        </p:tgtEl>
                                        <p:attrNameLst>
                                          <p:attrName>ppt_y</p:attrName>
                                        </p:attrNameLst>
                                      </p:cBhvr>
                                      <p:tavLst>
                                        <p:tav tm="0">
                                          <p:val>
                                            <p:strVal val="#ppt_y+#ppt_h*1.125000"/>
                                          </p:val>
                                        </p:tav>
                                        <p:tav tm="100000">
                                          <p:val>
                                            <p:strVal val="#ppt_y"/>
                                          </p:val>
                                        </p:tav>
                                      </p:tavLst>
                                    </p:anim>
                                    <p:animEffect transition="in" filter="wipe(up)">
                                      <p:cBhvr>
                                        <p:cTn id="85" dur="750"/>
                                        <p:tgtEl>
                                          <p:spTgt spid="41"/>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750"/>
                                        <p:tgtEl>
                                          <p:spTgt spid="43"/>
                                        </p:tgtEl>
                                        <p:attrNameLst>
                                          <p:attrName>ppt_y</p:attrName>
                                        </p:attrNameLst>
                                      </p:cBhvr>
                                      <p:tavLst>
                                        <p:tav tm="0">
                                          <p:val>
                                            <p:strVal val="#ppt_y+#ppt_h*1.125000"/>
                                          </p:val>
                                        </p:tav>
                                        <p:tav tm="100000">
                                          <p:val>
                                            <p:strVal val="#ppt_y"/>
                                          </p:val>
                                        </p:tav>
                                      </p:tavLst>
                                    </p:anim>
                                    <p:animEffect transition="in" filter="wipe(up)">
                                      <p:cBhvr>
                                        <p:cTn id="89" dur="750"/>
                                        <p:tgtEl>
                                          <p:spTgt spid="43"/>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750"/>
                                        <p:tgtEl>
                                          <p:spTgt spid="44"/>
                                        </p:tgtEl>
                                        <p:attrNameLst>
                                          <p:attrName>ppt_y</p:attrName>
                                        </p:attrNameLst>
                                      </p:cBhvr>
                                      <p:tavLst>
                                        <p:tav tm="0">
                                          <p:val>
                                            <p:strVal val="#ppt_y+#ppt_h*1.125000"/>
                                          </p:val>
                                        </p:tav>
                                        <p:tav tm="100000">
                                          <p:val>
                                            <p:strVal val="#ppt_y"/>
                                          </p:val>
                                        </p:tav>
                                      </p:tavLst>
                                    </p:anim>
                                    <p:animEffect transition="in" filter="wipe(up)">
                                      <p:cBhvr>
                                        <p:cTn id="93" dur="750"/>
                                        <p:tgtEl>
                                          <p:spTgt spid="44"/>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750"/>
                                        <p:tgtEl>
                                          <p:spTgt spid="33"/>
                                        </p:tgtEl>
                                        <p:attrNameLst>
                                          <p:attrName>ppt_y</p:attrName>
                                        </p:attrNameLst>
                                      </p:cBhvr>
                                      <p:tavLst>
                                        <p:tav tm="0">
                                          <p:val>
                                            <p:strVal val="#ppt_y+#ppt_h*1.125000"/>
                                          </p:val>
                                        </p:tav>
                                        <p:tav tm="100000">
                                          <p:val>
                                            <p:strVal val="#ppt_y"/>
                                          </p:val>
                                        </p:tav>
                                      </p:tavLst>
                                    </p:anim>
                                    <p:animEffect transition="in" filter="wipe(up)">
                                      <p:cBhvr>
                                        <p:cTn id="97" dur="750"/>
                                        <p:tgtEl>
                                          <p:spTgt spid="33"/>
                                        </p:tgtEl>
                                      </p:cBhvr>
                                    </p:animEffect>
                                  </p:childTnLst>
                                </p:cTn>
                              </p:par>
                              <p:par>
                                <p:cTn id="98" presetID="12" presetClass="entr" presetSubtype="4"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750"/>
                                        <p:tgtEl>
                                          <p:spTgt spid="42"/>
                                        </p:tgtEl>
                                        <p:attrNameLst>
                                          <p:attrName>ppt_y</p:attrName>
                                        </p:attrNameLst>
                                      </p:cBhvr>
                                      <p:tavLst>
                                        <p:tav tm="0">
                                          <p:val>
                                            <p:strVal val="#ppt_y+#ppt_h*1.125000"/>
                                          </p:val>
                                        </p:tav>
                                        <p:tav tm="100000">
                                          <p:val>
                                            <p:strVal val="#ppt_y"/>
                                          </p:val>
                                        </p:tav>
                                      </p:tavLst>
                                    </p:anim>
                                    <p:animEffect transition="in" filter="wipe(up)">
                                      <p:cBhvr>
                                        <p:cTn id="101" dur="750"/>
                                        <p:tgtEl>
                                          <p:spTgt spid="42"/>
                                        </p:tgtEl>
                                      </p:cBhvr>
                                    </p:animEffect>
                                  </p:childTnLst>
                                </p:cTn>
                              </p:par>
                              <p:par>
                                <p:cTn id="102" presetID="12" presetClass="entr" presetSubtype="4"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750"/>
                                        <p:tgtEl>
                                          <p:spTgt spid="24"/>
                                        </p:tgtEl>
                                        <p:attrNameLst>
                                          <p:attrName>ppt_y</p:attrName>
                                        </p:attrNameLst>
                                      </p:cBhvr>
                                      <p:tavLst>
                                        <p:tav tm="0">
                                          <p:val>
                                            <p:strVal val="#ppt_y+#ppt_h*1.125000"/>
                                          </p:val>
                                        </p:tav>
                                        <p:tav tm="100000">
                                          <p:val>
                                            <p:strVal val="#ppt_y"/>
                                          </p:val>
                                        </p:tav>
                                      </p:tavLst>
                                    </p:anim>
                                    <p:animEffect transition="in" filter="wipe(up)">
                                      <p:cBhvr>
                                        <p:cTn id="105" dur="750"/>
                                        <p:tgtEl>
                                          <p:spTgt spid="24"/>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750"/>
                                        <p:tgtEl>
                                          <p:spTgt spid="15"/>
                                        </p:tgtEl>
                                        <p:attrNameLst>
                                          <p:attrName>ppt_y</p:attrName>
                                        </p:attrNameLst>
                                      </p:cBhvr>
                                      <p:tavLst>
                                        <p:tav tm="0">
                                          <p:val>
                                            <p:strVal val="#ppt_y+#ppt_h*1.125000"/>
                                          </p:val>
                                        </p:tav>
                                        <p:tav tm="100000">
                                          <p:val>
                                            <p:strVal val="#ppt_y"/>
                                          </p:val>
                                        </p:tav>
                                      </p:tavLst>
                                    </p:anim>
                                    <p:animEffect transition="in" filter="wipe(up)">
                                      <p:cBhvr>
                                        <p:cTn id="109" dur="750"/>
                                        <p:tgtEl>
                                          <p:spTgt spid="1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wipe(down)">
                                      <p:cBhvr>
                                        <p:cTn id="114"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p:bldP spid="17" grpId="0"/>
      <p:bldP spid="22" grpId="0" animBg="1"/>
      <p:bldP spid="23" grpId="0" animBg="1"/>
      <p:bldP spid="24" grpId="0" animBg="1"/>
      <p:bldP spid="25" grpId="0"/>
      <p:bldP spid="26" grpId="0"/>
      <p:bldP spid="31" grpId="0" animBg="1"/>
      <p:bldP spid="32" grpId="0" animBg="1"/>
      <p:bldP spid="33" grpId="0" animBg="1"/>
      <p:bldP spid="34" grpId="0"/>
      <p:bldP spid="35" grpId="0"/>
      <p:bldP spid="40" grpId="0" animBg="1"/>
      <p:bldP spid="41" grpId="0" animBg="1"/>
      <p:bldP spid="42" grpId="0" animBg="1"/>
      <p:bldP spid="43" grpId="0"/>
      <p:bldP spid="44"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重点任务完成</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33" name="组合 32"/>
          <p:cNvGrpSpPr/>
          <p:nvPr/>
        </p:nvGrpSpPr>
        <p:grpSpPr>
          <a:xfrm>
            <a:off x="1961952" y="3910323"/>
            <a:ext cx="2100288" cy="2350515"/>
            <a:chOff x="1961952" y="3910322"/>
            <a:chExt cx="2100288" cy="2350515"/>
          </a:xfrm>
        </p:grpSpPr>
        <p:grpSp>
          <p:nvGrpSpPr>
            <p:cNvPr id="8" name="组合 7"/>
            <p:cNvGrpSpPr/>
            <p:nvPr/>
          </p:nvGrpSpPr>
          <p:grpSpPr>
            <a:xfrm>
              <a:off x="1961952" y="3910322"/>
              <a:ext cx="2100288" cy="2350515"/>
              <a:chOff x="2369424" y="2522567"/>
              <a:chExt cx="2473215" cy="2767872"/>
            </a:xfrm>
          </p:grpSpPr>
          <p:sp>
            <p:nvSpPr>
              <p:cNvPr id="9"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0" name="泪滴形 1"/>
              <p:cNvSpPr/>
              <p:nvPr/>
            </p:nvSpPr>
            <p:spPr>
              <a:xfrm rot="8194362">
                <a:off x="2369424" y="2522567"/>
                <a:ext cx="2232248" cy="223224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1" name="椭圆 10"/>
              <p:cNvSpPr/>
              <p:nvPr/>
            </p:nvSpPr>
            <p:spPr>
              <a:xfrm>
                <a:off x="2549444" y="2636912"/>
                <a:ext cx="1872208" cy="1872208"/>
              </a:xfrm>
              <a:prstGeom prst="ellipse">
                <a:avLst/>
              </a:prstGeom>
              <a:gradFill>
                <a:gsLst>
                  <a:gs pos="5000">
                    <a:srgbClr val="FED755"/>
                  </a:gs>
                  <a:gs pos="100000">
                    <a:srgbClr val="FB5F05"/>
                  </a:gs>
                </a:gsLst>
                <a:lin ang="13800000" scaled="0"/>
              </a:gradFill>
              <a:ln w="25400" cap="flat" cmpd="sng" algn="ctr">
                <a:solidFill>
                  <a:sysClr val="window" lastClr="FFFFFF"/>
                </a:solidFill>
                <a:prstDash val="solid"/>
              </a:ln>
              <a:effectLst>
                <a:innerShdw blurRad="63500" dist="50800" dir="54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grpSp>
        <p:sp>
          <p:nvSpPr>
            <p:cNvPr id="20" name="TextBox 38"/>
            <p:cNvSpPr txBox="1"/>
            <p:nvPr/>
          </p:nvSpPr>
          <p:spPr>
            <a:xfrm rot="1701029" flipH="1">
              <a:off x="2380036" y="4277303"/>
              <a:ext cx="1121451"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6000" dirty="0">
                  <a:solidFill>
                    <a:sysClr val="window" lastClr="FFFFFF"/>
                  </a:solidFill>
                  <a:latin typeface="Arial Narrow" pitchFamily="34" charset="0"/>
                  <a:cs typeface="Times New Roman" pitchFamily="18" charset="0"/>
                </a:rPr>
                <a:t>03</a:t>
              </a:r>
              <a:endParaRPr lang="zh-CN" altLang="en-US" sz="6000" dirty="0">
                <a:solidFill>
                  <a:sysClr val="window" lastClr="FFFFFF"/>
                </a:solidFill>
                <a:latin typeface="Arial Narrow" pitchFamily="34" charset="0"/>
                <a:cs typeface="Times New Roman" pitchFamily="18" charset="0"/>
              </a:endParaRPr>
            </a:p>
          </p:txBody>
        </p:sp>
        <p:sp>
          <p:nvSpPr>
            <p:cNvPr id="23" name="TextBox 41"/>
            <p:cNvSpPr txBox="1"/>
            <p:nvPr/>
          </p:nvSpPr>
          <p:spPr>
            <a:xfrm rot="1701029" flipH="1">
              <a:off x="2015312" y="4933094"/>
              <a:ext cx="1456380"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1600" dirty="0">
                  <a:solidFill>
                    <a:sysClr val="window" lastClr="FFFFFF"/>
                  </a:solidFill>
                  <a:latin typeface="Arial Narrow" pitchFamily="34" charset="0"/>
                  <a:cs typeface="Times New Roman" pitchFamily="18" charset="0"/>
                </a:rPr>
                <a:t>YOUR TEXT</a:t>
              </a:r>
              <a:endParaRPr lang="zh-CN" altLang="en-US" sz="1600" dirty="0">
                <a:solidFill>
                  <a:sysClr val="window" lastClr="FFFFFF"/>
                </a:solidFill>
                <a:latin typeface="Arial Narrow" pitchFamily="34" charset="0"/>
                <a:cs typeface="Times New Roman" pitchFamily="18" charset="0"/>
              </a:endParaRPr>
            </a:p>
          </p:txBody>
        </p:sp>
      </p:grpSp>
      <p:grpSp>
        <p:nvGrpSpPr>
          <p:cNvPr id="32" name="组合 31"/>
          <p:cNvGrpSpPr/>
          <p:nvPr/>
        </p:nvGrpSpPr>
        <p:grpSpPr>
          <a:xfrm>
            <a:off x="3956289" y="2342967"/>
            <a:ext cx="2100288" cy="2350515"/>
            <a:chOff x="3956289" y="2342965"/>
            <a:chExt cx="2100288" cy="2350515"/>
          </a:xfrm>
        </p:grpSpPr>
        <p:grpSp>
          <p:nvGrpSpPr>
            <p:cNvPr id="12" name="组合 11"/>
            <p:cNvGrpSpPr/>
            <p:nvPr/>
          </p:nvGrpSpPr>
          <p:grpSpPr>
            <a:xfrm>
              <a:off x="3956289" y="2342965"/>
              <a:ext cx="2100288" cy="2350515"/>
              <a:chOff x="2369424" y="2522567"/>
              <a:chExt cx="2473215" cy="2767872"/>
            </a:xfrm>
          </p:grpSpPr>
          <p:sp>
            <p:nvSpPr>
              <p:cNvPr id="13"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4" name="泪滴形 1"/>
              <p:cNvSpPr/>
              <p:nvPr/>
            </p:nvSpPr>
            <p:spPr>
              <a:xfrm rot="8194362">
                <a:off x="2369424" y="2522567"/>
                <a:ext cx="2232248" cy="223224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5" name="椭圆 14"/>
              <p:cNvSpPr/>
              <p:nvPr/>
            </p:nvSpPr>
            <p:spPr>
              <a:xfrm>
                <a:off x="2549444" y="2636912"/>
                <a:ext cx="1872208" cy="1872208"/>
              </a:xfrm>
              <a:prstGeom prst="ellipse">
                <a:avLst/>
              </a:prstGeom>
              <a:gradFill>
                <a:gsLst>
                  <a:gs pos="5000">
                    <a:srgbClr val="FED755"/>
                  </a:gs>
                  <a:gs pos="100000">
                    <a:srgbClr val="FB5F05"/>
                  </a:gs>
                </a:gsLst>
                <a:lin ang="13800000" scaled="0"/>
              </a:gradFill>
              <a:ln w="25400" cap="flat" cmpd="sng" algn="ctr">
                <a:solidFill>
                  <a:sysClr val="window" lastClr="FFFFFF"/>
                </a:solidFill>
                <a:prstDash val="solid"/>
              </a:ln>
              <a:effectLst>
                <a:innerShdw blurRad="63500" dist="50800" dir="54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grpSp>
        <p:sp>
          <p:nvSpPr>
            <p:cNvPr id="21" name="TextBox 39"/>
            <p:cNvSpPr txBox="1"/>
            <p:nvPr/>
          </p:nvSpPr>
          <p:spPr>
            <a:xfrm rot="1701029" flipH="1">
              <a:off x="4396260" y="2660846"/>
              <a:ext cx="1121451"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6000" dirty="0">
                  <a:solidFill>
                    <a:sysClr val="window" lastClr="FFFFFF"/>
                  </a:solidFill>
                  <a:latin typeface="Arial Narrow" pitchFamily="34" charset="0"/>
                  <a:cs typeface="Times New Roman" pitchFamily="18" charset="0"/>
                </a:rPr>
                <a:t>02</a:t>
              </a:r>
              <a:endParaRPr lang="zh-CN" altLang="en-US" sz="6000" dirty="0">
                <a:solidFill>
                  <a:sysClr val="window" lastClr="FFFFFF"/>
                </a:solidFill>
                <a:latin typeface="Arial Narrow" pitchFamily="34" charset="0"/>
                <a:cs typeface="Times New Roman" pitchFamily="18" charset="0"/>
              </a:endParaRPr>
            </a:p>
          </p:txBody>
        </p:sp>
        <p:sp>
          <p:nvSpPr>
            <p:cNvPr id="24" name="TextBox 42"/>
            <p:cNvSpPr txBox="1"/>
            <p:nvPr/>
          </p:nvSpPr>
          <p:spPr>
            <a:xfrm rot="1701029" flipH="1">
              <a:off x="4026290" y="3349808"/>
              <a:ext cx="1456380"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1600" dirty="0">
                  <a:solidFill>
                    <a:sysClr val="window" lastClr="FFFFFF"/>
                  </a:solidFill>
                  <a:latin typeface="Arial Narrow" pitchFamily="34" charset="0"/>
                  <a:cs typeface="Times New Roman" pitchFamily="18" charset="0"/>
                </a:rPr>
                <a:t>YOUR TEXT</a:t>
              </a:r>
              <a:endParaRPr lang="zh-CN" altLang="en-US" sz="1600" dirty="0">
                <a:solidFill>
                  <a:sysClr val="window" lastClr="FFFFFF"/>
                </a:solidFill>
                <a:latin typeface="Arial Narrow" pitchFamily="34" charset="0"/>
                <a:cs typeface="Times New Roman" pitchFamily="18" charset="0"/>
              </a:endParaRPr>
            </a:p>
          </p:txBody>
        </p:sp>
      </p:grpSp>
      <p:grpSp>
        <p:nvGrpSpPr>
          <p:cNvPr id="2" name="组合 1"/>
          <p:cNvGrpSpPr/>
          <p:nvPr/>
        </p:nvGrpSpPr>
        <p:grpSpPr>
          <a:xfrm>
            <a:off x="6217503" y="1167708"/>
            <a:ext cx="2100288" cy="2350515"/>
            <a:chOff x="6217503" y="1167708"/>
            <a:chExt cx="2100288" cy="2350515"/>
          </a:xfrm>
        </p:grpSpPr>
        <p:grpSp>
          <p:nvGrpSpPr>
            <p:cNvPr id="16" name="组合 15"/>
            <p:cNvGrpSpPr/>
            <p:nvPr/>
          </p:nvGrpSpPr>
          <p:grpSpPr>
            <a:xfrm>
              <a:off x="6217503" y="1167708"/>
              <a:ext cx="2100288" cy="2350515"/>
              <a:chOff x="2369424" y="2522567"/>
              <a:chExt cx="2473215" cy="2767872"/>
            </a:xfrm>
          </p:grpSpPr>
          <p:sp>
            <p:nvSpPr>
              <p:cNvPr id="17"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8" name="泪滴形 1"/>
              <p:cNvSpPr/>
              <p:nvPr/>
            </p:nvSpPr>
            <p:spPr>
              <a:xfrm rot="8194362">
                <a:off x="2369424" y="2522567"/>
                <a:ext cx="2232248" cy="223224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 name="connsiteX0" fmla="*/ 0 w 2232248"/>
                  <a:gd name="connsiteY0" fmla="*/ 1116124 h 2232248"/>
                  <a:gd name="connsiteX1" fmla="*/ 1116124 w 2232248"/>
                  <a:gd name="connsiteY1" fmla="*/ 0 h 2232248"/>
                  <a:gd name="connsiteX2" fmla="*/ 2215809 w 2232248"/>
                  <a:gd name="connsiteY2" fmla="*/ 74373 h 2232248"/>
                  <a:gd name="connsiteX3" fmla="*/ 2232248 w 2232248"/>
                  <a:gd name="connsiteY3" fmla="*/ 1116124 h 2232248"/>
                  <a:gd name="connsiteX4" fmla="*/ 1116124 w 2232248"/>
                  <a:gd name="connsiteY4" fmla="*/ 2232248 h 2232248"/>
                  <a:gd name="connsiteX5" fmla="*/ 0 w 2232248"/>
                  <a:gd name="connsiteY5" fmla="*/ 1116124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9" name="椭圆 18"/>
              <p:cNvSpPr/>
              <p:nvPr/>
            </p:nvSpPr>
            <p:spPr>
              <a:xfrm>
                <a:off x="2549444" y="2636912"/>
                <a:ext cx="1872208" cy="1872208"/>
              </a:xfrm>
              <a:prstGeom prst="ellipse">
                <a:avLst/>
              </a:prstGeom>
              <a:gradFill>
                <a:gsLst>
                  <a:gs pos="5000">
                    <a:srgbClr val="FED755"/>
                  </a:gs>
                  <a:gs pos="100000">
                    <a:srgbClr val="FB5F05"/>
                  </a:gs>
                </a:gsLst>
                <a:lin ang="13800000" scaled="0"/>
              </a:gradFill>
              <a:ln w="25400" cap="flat" cmpd="sng" algn="ctr">
                <a:solidFill>
                  <a:sysClr val="window" lastClr="FFFFFF"/>
                </a:solidFill>
                <a:prstDash val="solid"/>
              </a:ln>
              <a:effectLst>
                <a:innerShdw blurRad="63500" dist="50800" dir="54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grpSp>
        <p:sp>
          <p:nvSpPr>
            <p:cNvPr id="22" name="TextBox 40"/>
            <p:cNvSpPr txBox="1"/>
            <p:nvPr/>
          </p:nvSpPr>
          <p:spPr>
            <a:xfrm rot="1701029" flipH="1">
              <a:off x="6687114" y="1508718"/>
              <a:ext cx="1121451"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6000" dirty="0">
                  <a:solidFill>
                    <a:sysClr val="window" lastClr="FFFFFF"/>
                  </a:solidFill>
                  <a:latin typeface="Arial Narrow" pitchFamily="34" charset="0"/>
                  <a:cs typeface="Times New Roman" pitchFamily="18" charset="0"/>
                </a:rPr>
                <a:t>01</a:t>
              </a:r>
              <a:endParaRPr lang="zh-CN" altLang="en-US" sz="6000" dirty="0">
                <a:solidFill>
                  <a:sysClr val="window" lastClr="FFFFFF"/>
                </a:solidFill>
                <a:latin typeface="Arial Narrow" pitchFamily="34" charset="0"/>
                <a:cs typeface="Times New Roman" pitchFamily="18" charset="0"/>
              </a:endParaRPr>
            </a:p>
          </p:txBody>
        </p:sp>
        <p:sp>
          <p:nvSpPr>
            <p:cNvPr id="25" name="TextBox 43"/>
            <p:cNvSpPr txBox="1"/>
            <p:nvPr/>
          </p:nvSpPr>
          <p:spPr>
            <a:xfrm rot="1701029" flipH="1">
              <a:off x="6263784" y="2176942"/>
              <a:ext cx="1456380"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fontAlgn="auto">
                <a:spcBef>
                  <a:spcPts val="0"/>
                </a:spcBef>
                <a:spcAft>
                  <a:spcPts val="0"/>
                </a:spcAft>
                <a:defRPr/>
              </a:pPr>
              <a:r>
                <a:rPr lang="en-US" altLang="zh-CN" sz="1600" dirty="0">
                  <a:solidFill>
                    <a:sysClr val="window" lastClr="FFFFFF"/>
                  </a:solidFill>
                  <a:latin typeface="Arial Narrow" pitchFamily="34" charset="0"/>
                  <a:cs typeface="Times New Roman" pitchFamily="18" charset="0"/>
                </a:rPr>
                <a:t>YOUR TEXT</a:t>
              </a:r>
              <a:endParaRPr lang="zh-CN" altLang="en-US" sz="1600" dirty="0">
                <a:solidFill>
                  <a:sysClr val="window" lastClr="FFFFFF"/>
                </a:solidFill>
                <a:latin typeface="Arial Narrow" pitchFamily="34" charset="0"/>
                <a:cs typeface="Times New Roman" pitchFamily="18" charset="0"/>
              </a:endParaRPr>
            </a:p>
          </p:txBody>
        </p:sp>
      </p:grpSp>
      <p:grpSp>
        <p:nvGrpSpPr>
          <p:cNvPr id="36" name="组合 35"/>
          <p:cNvGrpSpPr/>
          <p:nvPr/>
        </p:nvGrpSpPr>
        <p:grpSpPr>
          <a:xfrm>
            <a:off x="4004466" y="5516613"/>
            <a:ext cx="2277967" cy="954107"/>
            <a:chOff x="4004466" y="5516611"/>
            <a:chExt cx="2277966" cy="954107"/>
          </a:xfrm>
        </p:grpSpPr>
        <p:sp>
          <p:nvSpPr>
            <p:cNvPr id="26" name="TextBox 45"/>
            <p:cNvSpPr txBox="1"/>
            <p:nvPr/>
          </p:nvSpPr>
          <p:spPr>
            <a:xfrm>
              <a:off x="4116382" y="5516611"/>
              <a:ext cx="2166050" cy="954107"/>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Click here to add your text. Click here to add your text. Click here to add your text. </a:t>
              </a:r>
              <a:endParaRPr lang="en-US" sz="1400" kern="0" dirty="0">
                <a:solidFill>
                  <a:sysClr val="window" lastClr="FFFFFF">
                    <a:lumMod val="50000"/>
                  </a:sysClr>
                </a:solidFill>
                <a:latin typeface="Arial Rounded MT Bold" pitchFamily="34" charset="0"/>
              </a:endParaRPr>
            </a:p>
          </p:txBody>
        </p:sp>
        <p:sp>
          <p:nvSpPr>
            <p:cNvPr id="27" name="矩形 26"/>
            <p:cNvSpPr/>
            <p:nvPr/>
          </p:nvSpPr>
          <p:spPr>
            <a:xfrm>
              <a:off x="4004466" y="5684772"/>
              <a:ext cx="45719" cy="647230"/>
            </a:xfrm>
            <a:prstGeom prst="rect">
              <a:avLst/>
            </a:prstGeom>
            <a:gradFill>
              <a:gsLst>
                <a:gs pos="5000">
                  <a:srgbClr val="FED755"/>
                </a:gs>
                <a:gs pos="100000">
                  <a:srgbClr val="FB5F05"/>
                </a:gs>
              </a:gsLst>
              <a:lin ang="13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grpSp>
      <p:grpSp>
        <p:nvGrpSpPr>
          <p:cNvPr id="35" name="组合 34"/>
          <p:cNvGrpSpPr/>
          <p:nvPr/>
        </p:nvGrpSpPr>
        <p:grpSpPr>
          <a:xfrm>
            <a:off x="5876674" y="4153668"/>
            <a:ext cx="2277967" cy="954107"/>
            <a:chOff x="5876674" y="4153666"/>
            <a:chExt cx="2277966" cy="954107"/>
          </a:xfrm>
        </p:grpSpPr>
        <p:sp>
          <p:nvSpPr>
            <p:cNvPr id="28" name="TextBox 47"/>
            <p:cNvSpPr txBox="1"/>
            <p:nvPr/>
          </p:nvSpPr>
          <p:spPr>
            <a:xfrm>
              <a:off x="5988590" y="4153666"/>
              <a:ext cx="2166050" cy="954107"/>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Click here to add your text. Click here to add your text. Click here to add your text. </a:t>
              </a:r>
              <a:endParaRPr lang="en-US" sz="1400" kern="0" dirty="0">
                <a:solidFill>
                  <a:sysClr val="window" lastClr="FFFFFF">
                    <a:lumMod val="50000"/>
                  </a:sysClr>
                </a:solidFill>
                <a:latin typeface="Arial Rounded MT Bold" pitchFamily="34" charset="0"/>
              </a:endParaRPr>
            </a:p>
          </p:txBody>
        </p:sp>
        <p:sp>
          <p:nvSpPr>
            <p:cNvPr id="29" name="矩形 28"/>
            <p:cNvSpPr/>
            <p:nvPr/>
          </p:nvSpPr>
          <p:spPr>
            <a:xfrm>
              <a:off x="5876674" y="4321827"/>
              <a:ext cx="45719" cy="647230"/>
            </a:xfrm>
            <a:prstGeom prst="rect">
              <a:avLst/>
            </a:prstGeom>
            <a:gradFill>
              <a:gsLst>
                <a:gs pos="5000">
                  <a:srgbClr val="FED755"/>
                </a:gs>
                <a:gs pos="100000">
                  <a:srgbClr val="FB5F05"/>
                </a:gs>
              </a:gsLst>
              <a:lin ang="13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grpSp>
      <p:grpSp>
        <p:nvGrpSpPr>
          <p:cNvPr id="34" name="组合 33"/>
          <p:cNvGrpSpPr/>
          <p:nvPr/>
        </p:nvGrpSpPr>
        <p:grpSpPr>
          <a:xfrm>
            <a:off x="8036914" y="3001048"/>
            <a:ext cx="2277967" cy="954107"/>
            <a:chOff x="8036914" y="3001046"/>
            <a:chExt cx="2277966" cy="954107"/>
          </a:xfrm>
        </p:grpSpPr>
        <p:sp>
          <p:nvSpPr>
            <p:cNvPr id="30" name="TextBox 49"/>
            <p:cNvSpPr txBox="1"/>
            <p:nvPr/>
          </p:nvSpPr>
          <p:spPr>
            <a:xfrm>
              <a:off x="8148830" y="3001046"/>
              <a:ext cx="2166050" cy="954107"/>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Click here to add your text. Click here to add your text. Click here to add your text. </a:t>
              </a:r>
              <a:endParaRPr lang="en-US" sz="1400" kern="0" dirty="0">
                <a:solidFill>
                  <a:sysClr val="window" lastClr="FFFFFF">
                    <a:lumMod val="50000"/>
                  </a:sysClr>
                </a:solidFill>
                <a:latin typeface="Arial Rounded MT Bold" pitchFamily="34" charset="0"/>
              </a:endParaRPr>
            </a:p>
          </p:txBody>
        </p:sp>
        <p:sp>
          <p:nvSpPr>
            <p:cNvPr id="31" name="矩形 30"/>
            <p:cNvSpPr/>
            <p:nvPr/>
          </p:nvSpPr>
          <p:spPr>
            <a:xfrm>
              <a:off x="8036914" y="3169207"/>
              <a:ext cx="45719" cy="647230"/>
            </a:xfrm>
            <a:prstGeom prst="rect">
              <a:avLst/>
            </a:prstGeom>
            <a:gradFill>
              <a:gsLst>
                <a:gs pos="5000">
                  <a:srgbClr val="FED755"/>
                </a:gs>
                <a:gs pos="100000">
                  <a:srgbClr val="FB5F05"/>
                </a:gs>
              </a:gsLst>
              <a:lin ang="13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en-US" kern="0">
                <a:solidFill>
                  <a:sysClr val="window" lastClr="FFFFFF"/>
                </a:solidFill>
                <a:latin typeface="Calibri"/>
                <a:ea typeface="+mn-ea"/>
              </a:endParaRPr>
            </a:p>
          </p:txBody>
        </p:sp>
      </p:grpSp>
      <p:sp>
        <p:nvSpPr>
          <p:cNvPr id="37" name="文本框 36"/>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8" name="椭圆 37"/>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74534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p:tgtEl>
                                          <p:spTgt spid="34"/>
                                        </p:tgtEl>
                                        <p:attrNameLst>
                                          <p:attrName>ppt_y</p:attrName>
                                        </p:attrNameLst>
                                      </p:cBhvr>
                                      <p:tavLst>
                                        <p:tav tm="0">
                                          <p:val>
                                            <p:strVal val="#ppt_y+#ppt_h*1.125000"/>
                                          </p:val>
                                        </p:tav>
                                        <p:tav tm="100000">
                                          <p:val>
                                            <p:strVal val="#ppt_y"/>
                                          </p:val>
                                        </p:tav>
                                      </p:tavLst>
                                    </p:anim>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p:tgtEl>
                                          <p:spTgt spid="35"/>
                                        </p:tgtEl>
                                        <p:attrNameLst>
                                          <p:attrName>ppt_y</p:attrName>
                                        </p:attrNameLst>
                                      </p:cBhvr>
                                      <p:tavLst>
                                        <p:tav tm="0">
                                          <p:val>
                                            <p:strVal val="#ppt_y+#ppt_h*1.125000"/>
                                          </p:val>
                                        </p:tav>
                                        <p:tav tm="100000">
                                          <p:val>
                                            <p:strVal val="#ppt_y"/>
                                          </p:val>
                                        </p:tav>
                                      </p:tavLst>
                                    </p:anim>
                                    <p:animEffect transition="in" filter="wipe(up)">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p:tgtEl>
                                          <p:spTgt spid="36"/>
                                        </p:tgtEl>
                                        <p:attrNameLst>
                                          <p:attrName>ppt_y</p:attrName>
                                        </p:attrNameLst>
                                      </p:cBhvr>
                                      <p:tavLst>
                                        <p:tav tm="0">
                                          <p:val>
                                            <p:strVal val="#ppt_y+#ppt_h*1.125000"/>
                                          </p:val>
                                        </p:tav>
                                        <p:tav tm="100000">
                                          <p:val>
                                            <p:strVal val="#ppt_y"/>
                                          </p:val>
                                        </p:tav>
                                      </p:tavLst>
                                    </p:anim>
                                    <p:animEffect transition="in" filter="wipe(up)">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工作完成阶段</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pic>
        <p:nvPicPr>
          <p:cNvPr id="86" name="Picture 3" descr="C:\Users\Administrator\Desktop\787637.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29040" y="1155050"/>
            <a:ext cx="3876675" cy="545743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7" name="组合 86"/>
          <p:cNvGrpSpPr/>
          <p:nvPr/>
        </p:nvGrpSpPr>
        <p:grpSpPr>
          <a:xfrm>
            <a:off x="5257514" y="5447648"/>
            <a:ext cx="1019724" cy="1019724"/>
            <a:chOff x="3832873" y="2297208"/>
            <a:chExt cx="1516550" cy="1516550"/>
          </a:xfrm>
        </p:grpSpPr>
        <p:grpSp>
          <p:nvGrpSpPr>
            <p:cNvPr id="88" name="组合 8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91" name="椭圆 9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sp>
          <p:nvSpPr>
            <p:cNvPr id="89" name="椭圆 88"/>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2" name="组合 91"/>
          <p:cNvGrpSpPr/>
          <p:nvPr/>
        </p:nvGrpSpPr>
        <p:grpSpPr>
          <a:xfrm>
            <a:off x="4247591" y="4359867"/>
            <a:ext cx="1019724" cy="1019724"/>
            <a:chOff x="3832873" y="2297208"/>
            <a:chExt cx="1516550" cy="1516550"/>
          </a:xfrm>
        </p:grpSpPr>
        <p:grpSp>
          <p:nvGrpSpPr>
            <p:cNvPr id="93" name="组合 9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96" name="椭圆 9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sp>
          <p:nvSpPr>
            <p:cNvPr id="94" name="椭圆 93"/>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7" name="组合 96"/>
          <p:cNvGrpSpPr/>
          <p:nvPr/>
        </p:nvGrpSpPr>
        <p:grpSpPr>
          <a:xfrm>
            <a:off x="6283315" y="3695048"/>
            <a:ext cx="1019724" cy="1019724"/>
            <a:chOff x="3832873" y="2297208"/>
            <a:chExt cx="1516550" cy="1516550"/>
          </a:xfrm>
        </p:grpSpPr>
        <p:grpSp>
          <p:nvGrpSpPr>
            <p:cNvPr id="98" name="组合 9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101" name="椭圆 10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sp>
          <p:nvSpPr>
            <p:cNvPr id="99" name="椭圆 98"/>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2" name="组合 101"/>
          <p:cNvGrpSpPr/>
          <p:nvPr/>
        </p:nvGrpSpPr>
        <p:grpSpPr>
          <a:xfrm>
            <a:off x="4247591" y="3064467"/>
            <a:ext cx="1019724" cy="1019724"/>
            <a:chOff x="3832873" y="2297208"/>
            <a:chExt cx="1516550" cy="1516550"/>
          </a:xfrm>
        </p:grpSpPr>
        <p:grpSp>
          <p:nvGrpSpPr>
            <p:cNvPr id="103" name="组合 10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106" name="椭圆 1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sp>
          <p:nvSpPr>
            <p:cNvPr id="104" name="椭圆 103"/>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7" name="组合 106"/>
          <p:cNvGrpSpPr/>
          <p:nvPr/>
        </p:nvGrpSpPr>
        <p:grpSpPr>
          <a:xfrm>
            <a:off x="6283315" y="2384408"/>
            <a:ext cx="1019724" cy="1019724"/>
            <a:chOff x="3832873" y="2297208"/>
            <a:chExt cx="1516550" cy="1516550"/>
          </a:xfrm>
        </p:grpSpPr>
        <p:grpSp>
          <p:nvGrpSpPr>
            <p:cNvPr id="108" name="组合 10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111" name="椭圆 1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sp>
          <p:nvSpPr>
            <p:cNvPr id="109" name="椭圆 108"/>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2" name="组合 111"/>
          <p:cNvGrpSpPr/>
          <p:nvPr/>
        </p:nvGrpSpPr>
        <p:grpSpPr>
          <a:xfrm>
            <a:off x="5257514" y="1256648"/>
            <a:ext cx="1019724" cy="1019724"/>
            <a:chOff x="3832873" y="2297208"/>
            <a:chExt cx="1516550" cy="1516550"/>
          </a:xfrm>
        </p:grpSpPr>
        <p:grpSp>
          <p:nvGrpSpPr>
            <p:cNvPr id="113" name="组合 11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116" name="椭圆 1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sp>
          <p:nvSpPr>
            <p:cNvPr id="114" name="椭圆 113"/>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7" name="Group 34"/>
          <p:cNvGrpSpPr/>
          <p:nvPr/>
        </p:nvGrpSpPr>
        <p:grpSpPr>
          <a:xfrm>
            <a:off x="5579190" y="1540318"/>
            <a:ext cx="399325" cy="324941"/>
            <a:chOff x="1550139" y="1314466"/>
            <a:chExt cx="509139" cy="414300"/>
          </a:xfrm>
          <a:solidFill>
            <a:schemeClr val="bg1"/>
          </a:solidFill>
        </p:grpSpPr>
        <p:sp>
          <p:nvSpPr>
            <p:cNvPr id="11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9"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2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21" name="矩形 3"/>
          <p:cNvSpPr>
            <a:spLocks noChangeArrowheads="1"/>
          </p:cNvSpPr>
          <p:nvPr/>
        </p:nvSpPr>
        <p:spPr bwMode="auto">
          <a:xfrm>
            <a:off x="6469458" y="1567733"/>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itchFamily="34" charset="-122"/>
                <a:ea typeface="微软雅黑" pitchFamily="34" charset="-122"/>
                <a:sym typeface="Arial" pitchFamily="34" charset="0"/>
              </a:rPr>
              <a:t>阶段一</a:t>
            </a:r>
          </a:p>
        </p:txBody>
      </p:sp>
      <p:sp>
        <p:nvSpPr>
          <p:cNvPr id="122" name="文本框 13"/>
          <p:cNvSpPr txBox="1"/>
          <p:nvPr/>
        </p:nvSpPr>
        <p:spPr>
          <a:xfrm>
            <a:off x="7604115" y="1370757"/>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a:t>
            </a:r>
          </a:p>
        </p:txBody>
      </p:sp>
      <p:sp>
        <p:nvSpPr>
          <p:cNvPr id="123" name="矩形 3"/>
          <p:cNvSpPr>
            <a:spLocks noChangeArrowheads="1"/>
          </p:cNvSpPr>
          <p:nvPr/>
        </p:nvSpPr>
        <p:spPr bwMode="auto">
          <a:xfrm>
            <a:off x="7612722" y="23742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itchFamily="34" charset="-122"/>
                <a:ea typeface="微软雅黑" pitchFamily="34" charset="-122"/>
                <a:sym typeface="Arial" pitchFamily="34" charset="0"/>
              </a:rPr>
              <a:t>阶段二</a:t>
            </a:r>
          </a:p>
        </p:txBody>
      </p:sp>
      <p:sp>
        <p:nvSpPr>
          <p:cNvPr id="124" name="文本框 13"/>
          <p:cNvSpPr txBox="1"/>
          <p:nvPr/>
        </p:nvSpPr>
        <p:spPr>
          <a:xfrm>
            <a:off x="7604115" y="2780648"/>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a:t>
            </a:r>
          </a:p>
        </p:txBody>
      </p:sp>
      <p:sp>
        <p:nvSpPr>
          <p:cNvPr id="125" name="Freeform 20"/>
          <p:cNvSpPr>
            <a:spLocks noEditPoints="1"/>
          </p:cNvSpPr>
          <p:nvPr/>
        </p:nvSpPr>
        <p:spPr bwMode="auto">
          <a:xfrm>
            <a:off x="6584083" y="2747068"/>
            <a:ext cx="397859" cy="27036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26" name="矩形 3"/>
          <p:cNvSpPr>
            <a:spLocks noChangeArrowheads="1"/>
          </p:cNvSpPr>
          <p:nvPr/>
        </p:nvSpPr>
        <p:spPr bwMode="auto">
          <a:xfrm>
            <a:off x="2916698" y="28822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itchFamily="34" charset="-122"/>
                <a:ea typeface="微软雅黑" pitchFamily="34" charset="-122"/>
                <a:sym typeface="Arial" pitchFamily="34" charset="0"/>
              </a:rPr>
              <a:t>阶段三</a:t>
            </a:r>
          </a:p>
        </p:txBody>
      </p:sp>
      <p:sp>
        <p:nvSpPr>
          <p:cNvPr id="127" name="文本框 13"/>
          <p:cNvSpPr txBox="1"/>
          <p:nvPr/>
        </p:nvSpPr>
        <p:spPr>
          <a:xfrm>
            <a:off x="898512" y="3274165"/>
            <a:ext cx="3111544" cy="753416"/>
          </a:xfrm>
          <a:prstGeom prst="rect">
            <a:avLst/>
          </a:prstGeom>
          <a:noFill/>
        </p:spPr>
        <p:txBody>
          <a:bodyPr wrap="square" lIns="87765" tIns="43881" rIns="87765" bIns="43881"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a:t>
            </a:r>
          </a:p>
        </p:txBody>
      </p:sp>
      <p:grpSp>
        <p:nvGrpSpPr>
          <p:cNvPr id="128" name="Group 20"/>
          <p:cNvGrpSpPr/>
          <p:nvPr/>
        </p:nvGrpSpPr>
        <p:grpSpPr>
          <a:xfrm>
            <a:off x="4541014" y="3409913"/>
            <a:ext cx="412551" cy="285749"/>
            <a:chOff x="7416800" y="1122363"/>
            <a:chExt cx="366713" cy="254000"/>
          </a:xfrm>
          <a:solidFill>
            <a:schemeClr val="bg1"/>
          </a:solidFill>
        </p:grpSpPr>
        <p:sp>
          <p:nvSpPr>
            <p:cNvPr id="129"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30"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31" name="矩形 3"/>
          <p:cNvSpPr>
            <a:spLocks noChangeArrowheads="1"/>
          </p:cNvSpPr>
          <p:nvPr/>
        </p:nvSpPr>
        <p:spPr bwMode="auto">
          <a:xfrm>
            <a:off x="7604117" y="36950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itchFamily="34" charset="-122"/>
                <a:ea typeface="微软雅黑" pitchFamily="34" charset="-122"/>
                <a:sym typeface="Arial" pitchFamily="34" charset="0"/>
              </a:rPr>
              <a:t>阶段四</a:t>
            </a:r>
          </a:p>
        </p:txBody>
      </p:sp>
      <p:sp>
        <p:nvSpPr>
          <p:cNvPr id="132" name="文本框 13"/>
          <p:cNvSpPr txBox="1"/>
          <p:nvPr/>
        </p:nvSpPr>
        <p:spPr>
          <a:xfrm>
            <a:off x="7604115" y="4084514"/>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a:t>
            </a:r>
          </a:p>
        </p:txBody>
      </p:sp>
      <p:grpSp>
        <p:nvGrpSpPr>
          <p:cNvPr id="133" name="组合 132"/>
          <p:cNvGrpSpPr/>
          <p:nvPr/>
        </p:nvGrpSpPr>
        <p:grpSpPr>
          <a:xfrm>
            <a:off x="6586057" y="3959876"/>
            <a:ext cx="422291" cy="403672"/>
            <a:chOff x="3294063" y="754063"/>
            <a:chExt cx="5600701" cy="5353051"/>
          </a:xfrm>
          <a:solidFill>
            <a:schemeClr val="bg1"/>
          </a:solidFill>
        </p:grpSpPr>
        <p:sp>
          <p:nvSpPr>
            <p:cNvPr id="13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35"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36"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37"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38"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39"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40"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41"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42"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43"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144"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grpSp>
      <p:sp>
        <p:nvSpPr>
          <p:cNvPr id="145" name="矩形 3"/>
          <p:cNvSpPr>
            <a:spLocks noChangeArrowheads="1"/>
          </p:cNvSpPr>
          <p:nvPr/>
        </p:nvSpPr>
        <p:spPr bwMode="auto">
          <a:xfrm>
            <a:off x="2916698" y="44316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itchFamily="34" charset="-122"/>
                <a:ea typeface="微软雅黑" pitchFamily="34" charset="-122"/>
                <a:sym typeface="Arial" pitchFamily="34" charset="0"/>
              </a:rPr>
              <a:t>阶段五</a:t>
            </a:r>
          </a:p>
        </p:txBody>
      </p:sp>
      <p:sp>
        <p:nvSpPr>
          <p:cNvPr id="146" name="文本框 13"/>
          <p:cNvSpPr txBox="1"/>
          <p:nvPr/>
        </p:nvSpPr>
        <p:spPr>
          <a:xfrm>
            <a:off x="898512" y="4785465"/>
            <a:ext cx="3111544" cy="753416"/>
          </a:xfrm>
          <a:prstGeom prst="rect">
            <a:avLst/>
          </a:prstGeom>
          <a:noFill/>
        </p:spPr>
        <p:txBody>
          <a:bodyPr wrap="square" lIns="87765" tIns="43881" rIns="87765" bIns="43881"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a:t>
            </a:r>
          </a:p>
        </p:txBody>
      </p:sp>
      <p:grpSp>
        <p:nvGrpSpPr>
          <p:cNvPr id="147" name="Group 23"/>
          <p:cNvGrpSpPr/>
          <p:nvPr/>
        </p:nvGrpSpPr>
        <p:grpSpPr>
          <a:xfrm>
            <a:off x="4619922" y="4711050"/>
            <a:ext cx="342593" cy="298671"/>
            <a:chOff x="7540014" y="4306907"/>
            <a:chExt cx="389342" cy="339426"/>
          </a:xfrm>
          <a:solidFill>
            <a:schemeClr val="bg1"/>
          </a:solidFill>
        </p:grpSpPr>
        <p:sp>
          <p:nvSpPr>
            <p:cNvPr id="148"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49"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0"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1"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2"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3"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4"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5"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56"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57"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58"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grpSp>
      <p:sp>
        <p:nvSpPr>
          <p:cNvPr id="159" name="矩形 3"/>
          <p:cNvSpPr>
            <a:spLocks noChangeArrowheads="1"/>
          </p:cNvSpPr>
          <p:nvPr/>
        </p:nvSpPr>
        <p:spPr bwMode="auto">
          <a:xfrm>
            <a:off x="6469458" y="5723316"/>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itchFamily="34" charset="-122"/>
                <a:ea typeface="微软雅黑" pitchFamily="34" charset="-122"/>
                <a:sym typeface="Arial" pitchFamily="34" charset="0"/>
              </a:rPr>
              <a:t>阶段六</a:t>
            </a:r>
          </a:p>
        </p:txBody>
      </p:sp>
      <p:sp>
        <p:nvSpPr>
          <p:cNvPr id="160" name="文本框 13"/>
          <p:cNvSpPr txBox="1"/>
          <p:nvPr/>
        </p:nvSpPr>
        <p:spPr>
          <a:xfrm>
            <a:off x="7604115" y="5526340"/>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a:t>
            </a:r>
          </a:p>
        </p:txBody>
      </p:sp>
      <p:grpSp>
        <p:nvGrpSpPr>
          <p:cNvPr id="161" name="Group 9"/>
          <p:cNvGrpSpPr/>
          <p:nvPr/>
        </p:nvGrpSpPr>
        <p:grpSpPr>
          <a:xfrm>
            <a:off x="5574972" y="5838086"/>
            <a:ext cx="384811" cy="285347"/>
            <a:chOff x="4572000" y="3414713"/>
            <a:chExt cx="374651" cy="277813"/>
          </a:xfrm>
          <a:solidFill>
            <a:schemeClr val="bg1"/>
          </a:solidFill>
        </p:grpSpPr>
        <p:sp>
          <p:nvSpPr>
            <p:cNvPr id="162"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63"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64" name="文本框 16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65" name="椭圆 16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546941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14:bounceEnd="58000">
                                          <p:cBhvr additive="base">
                                            <p:cTn id="11" dur="1400" fill="hold"/>
                                            <p:tgtEl>
                                              <p:spTgt spid="87"/>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14:bounceEnd="58000">
                                          <p:cBhvr additive="base">
                                            <p:cTn id="15" dur="1400" fill="hold"/>
                                            <p:tgtEl>
                                              <p:spTgt spid="92"/>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92"/>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14:bounceEnd="58000">
                                          <p:cBhvr additive="base">
                                            <p:cTn id="19" dur="1400" fill="hold"/>
                                            <p:tgtEl>
                                              <p:spTgt spid="102"/>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02"/>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14:bounceEnd="58000">
                                          <p:cBhvr additive="base">
                                            <p:cTn id="23" dur="1400" fill="hold"/>
                                            <p:tgtEl>
                                              <p:spTgt spid="107"/>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14:bounceEnd="58000">
                                          <p:cBhvr additive="base">
                                            <p:cTn id="27" dur="1400" fill="hold"/>
                                            <p:tgtEl>
                                              <p:spTgt spid="112"/>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112"/>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14:bounceEnd="58000">
                                          <p:cBhvr additive="base">
                                            <p:cTn id="31" dur="1400" fill="hold"/>
                                            <p:tgtEl>
                                              <p:spTgt spid="97"/>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97"/>
                                            </p:tgtEl>
                                            <p:attrNameLst>
                                              <p:attrName>ppt_y</p:attrName>
                                            </p:attrNameLst>
                                          </p:cBhvr>
                                          <p:tavLst>
                                            <p:tav tm="0">
                                              <p:val>
                                                <p:strVal val="1+#ppt_h/2"/>
                                              </p:val>
                                            </p:tav>
                                            <p:tav tm="100000">
                                              <p:val>
                                                <p:strVal val="#ppt_y"/>
                                              </p:val>
                                            </p:tav>
                                          </p:tavLst>
                                        </p:anim>
                                      </p:childTnLst>
                                    </p:cTn>
                                  </p:par>
                                </p:childTnLst>
                              </p:cTn>
                            </p:par>
                            <p:par>
                              <p:cTn id="33" fill="hold">
                                <p:stCondLst>
                                  <p:cond delay="1900"/>
                                </p:stCondLst>
                                <p:childTnLst>
                                  <p:par>
                                    <p:cTn id="34" presetID="31" presetClass="entr" presetSubtype="0"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p:cTn id="36" dur="500" fill="hold"/>
                                            <p:tgtEl>
                                              <p:spTgt spid="117"/>
                                            </p:tgtEl>
                                            <p:attrNameLst>
                                              <p:attrName>ppt_w</p:attrName>
                                            </p:attrNameLst>
                                          </p:cBhvr>
                                          <p:tavLst>
                                            <p:tav tm="0">
                                              <p:val>
                                                <p:fltVal val="0"/>
                                              </p:val>
                                            </p:tav>
                                            <p:tav tm="100000">
                                              <p:val>
                                                <p:strVal val="#ppt_w"/>
                                              </p:val>
                                            </p:tav>
                                          </p:tavLst>
                                        </p:anim>
                                        <p:anim calcmode="lin" valueType="num">
                                          <p:cBhvr>
                                            <p:cTn id="37" dur="500" fill="hold"/>
                                            <p:tgtEl>
                                              <p:spTgt spid="117"/>
                                            </p:tgtEl>
                                            <p:attrNameLst>
                                              <p:attrName>ppt_h</p:attrName>
                                            </p:attrNameLst>
                                          </p:cBhvr>
                                          <p:tavLst>
                                            <p:tav tm="0">
                                              <p:val>
                                                <p:fltVal val="0"/>
                                              </p:val>
                                            </p:tav>
                                            <p:tav tm="100000">
                                              <p:val>
                                                <p:strVal val="#ppt_h"/>
                                              </p:val>
                                            </p:tav>
                                          </p:tavLst>
                                        </p:anim>
                                        <p:anim calcmode="lin" valueType="num">
                                          <p:cBhvr>
                                            <p:cTn id="38" dur="500" fill="hold"/>
                                            <p:tgtEl>
                                              <p:spTgt spid="117"/>
                                            </p:tgtEl>
                                            <p:attrNameLst>
                                              <p:attrName>style.rotation</p:attrName>
                                            </p:attrNameLst>
                                          </p:cBhvr>
                                          <p:tavLst>
                                            <p:tav tm="0">
                                              <p:val>
                                                <p:fltVal val="90"/>
                                              </p:val>
                                            </p:tav>
                                            <p:tav tm="100000">
                                              <p:val>
                                                <p:fltVal val="0"/>
                                              </p:val>
                                            </p:tav>
                                          </p:tavLst>
                                        </p:anim>
                                        <p:animEffect transition="in" filter="fade">
                                          <p:cBhvr>
                                            <p:cTn id="39" dur="500"/>
                                            <p:tgtEl>
                                              <p:spTgt spid="117"/>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500"/>
                                            <p:tgtEl>
                                              <p:spTgt spid="12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right)">
                                          <p:cBhvr>
                                            <p:cTn id="46" dur="750"/>
                                            <p:tgtEl>
                                              <p:spTgt spid="122"/>
                                            </p:tgtEl>
                                          </p:cBhvr>
                                        </p:animEffect>
                                      </p:childTnLst>
                                    </p:cTn>
                                  </p:par>
                                </p:childTnLst>
                              </p:cTn>
                            </p:par>
                            <p:par>
                              <p:cTn id="47" fill="hold">
                                <p:stCondLst>
                                  <p:cond delay="3150"/>
                                </p:stCondLst>
                                <p:childTnLst>
                                  <p:par>
                                    <p:cTn id="48" presetID="31" presetClass="entr" presetSubtype="0" fill="hold" grpId="0" nodeType="afterEffect">
                                      <p:stCondLst>
                                        <p:cond delay="0"/>
                                      </p:stCondLst>
                                      <p:childTnLst>
                                        <p:set>
                                          <p:cBhvr>
                                            <p:cTn id="49" dur="1" fill="hold">
                                              <p:stCondLst>
                                                <p:cond delay="0"/>
                                              </p:stCondLst>
                                            </p:cTn>
                                            <p:tgtEl>
                                              <p:spTgt spid="125"/>
                                            </p:tgtEl>
                                            <p:attrNameLst>
                                              <p:attrName>style.visibility</p:attrName>
                                            </p:attrNameLst>
                                          </p:cBhvr>
                                          <p:to>
                                            <p:strVal val="visible"/>
                                          </p:to>
                                        </p:set>
                                        <p:anim calcmode="lin" valueType="num">
                                          <p:cBhvr>
                                            <p:cTn id="50" dur="500" fill="hold"/>
                                            <p:tgtEl>
                                              <p:spTgt spid="125"/>
                                            </p:tgtEl>
                                            <p:attrNameLst>
                                              <p:attrName>ppt_w</p:attrName>
                                            </p:attrNameLst>
                                          </p:cBhvr>
                                          <p:tavLst>
                                            <p:tav tm="0">
                                              <p:val>
                                                <p:fltVal val="0"/>
                                              </p:val>
                                            </p:tav>
                                            <p:tav tm="100000">
                                              <p:val>
                                                <p:strVal val="#ppt_w"/>
                                              </p:val>
                                            </p:tav>
                                          </p:tavLst>
                                        </p:anim>
                                        <p:anim calcmode="lin" valueType="num">
                                          <p:cBhvr>
                                            <p:cTn id="51" dur="500" fill="hold"/>
                                            <p:tgtEl>
                                              <p:spTgt spid="125"/>
                                            </p:tgtEl>
                                            <p:attrNameLst>
                                              <p:attrName>ppt_h</p:attrName>
                                            </p:attrNameLst>
                                          </p:cBhvr>
                                          <p:tavLst>
                                            <p:tav tm="0">
                                              <p:val>
                                                <p:fltVal val="0"/>
                                              </p:val>
                                            </p:tav>
                                            <p:tav tm="100000">
                                              <p:val>
                                                <p:strVal val="#ppt_h"/>
                                              </p:val>
                                            </p:tav>
                                          </p:tavLst>
                                        </p:anim>
                                        <p:anim calcmode="lin" valueType="num">
                                          <p:cBhvr>
                                            <p:cTn id="52" dur="500" fill="hold"/>
                                            <p:tgtEl>
                                              <p:spTgt spid="125"/>
                                            </p:tgtEl>
                                            <p:attrNameLst>
                                              <p:attrName>style.rotation</p:attrName>
                                            </p:attrNameLst>
                                          </p:cBhvr>
                                          <p:tavLst>
                                            <p:tav tm="0">
                                              <p:val>
                                                <p:fltVal val="90"/>
                                              </p:val>
                                            </p:tav>
                                            <p:tav tm="100000">
                                              <p:val>
                                                <p:fltVal val="0"/>
                                              </p:val>
                                            </p:tav>
                                          </p:tavLst>
                                        </p:anim>
                                        <p:animEffect transition="in" filter="fade">
                                          <p:cBhvr>
                                            <p:cTn id="53" dur="500"/>
                                            <p:tgtEl>
                                              <p:spTgt spid="125"/>
                                            </p:tgtEl>
                                          </p:cBhvr>
                                        </p:animEffect>
                                      </p:childTnLst>
                                    </p:cTn>
                                  </p:par>
                                </p:childTnLst>
                              </p:cTn>
                            </p:par>
                            <p:par>
                              <p:cTn id="54" fill="hold">
                                <p:stCondLst>
                                  <p:cond delay="3650"/>
                                </p:stCondLst>
                                <p:childTnLst>
                                  <p:par>
                                    <p:cTn id="55" presetID="22" presetClass="entr" presetSubtype="8" fill="hold" grpId="0"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left)">
                                          <p:cBhvr>
                                            <p:cTn id="57" dur="500"/>
                                            <p:tgtEl>
                                              <p:spTgt spid="12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wipe(right)">
                                          <p:cBhvr>
                                            <p:cTn id="60" dur="750"/>
                                            <p:tgtEl>
                                              <p:spTgt spid="124"/>
                                            </p:tgtEl>
                                          </p:cBhvr>
                                        </p:animEffect>
                                      </p:childTnLst>
                                    </p:cTn>
                                  </p:par>
                                </p:childTnLst>
                              </p:cTn>
                            </p:par>
                            <p:par>
                              <p:cTn id="61" fill="hold">
                                <p:stCondLst>
                                  <p:cond delay="4400"/>
                                </p:stCondLst>
                                <p:childTnLst>
                                  <p:par>
                                    <p:cTn id="62" presetID="31" presetClass="entr" presetSubtype="0" fill="hold" nodeType="afterEffect">
                                      <p:stCondLst>
                                        <p:cond delay="0"/>
                                      </p:stCondLst>
                                      <p:childTnLst>
                                        <p:set>
                                          <p:cBhvr>
                                            <p:cTn id="63" dur="1" fill="hold">
                                              <p:stCondLst>
                                                <p:cond delay="0"/>
                                              </p:stCondLst>
                                            </p:cTn>
                                            <p:tgtEl>
                                              <p:spTgt spid="128"/>
                                            </p:tgtEl>
                                            <p:attrNameLst>
                                              <p:attrName>style.visibility</p:attrName>
                                            </p:attrNameLst>
                                          </p:cBhvr>
                                          <p:to>
                                            <p:strVal val="visible"/>
                                          </p:to>
                                        </p:set>
                                        <p:anim calcmode="lin" valueType="num">
                                          <p:cBhvr>
                                            <p:cTn id="64" dur="500" fill="hold"/>
                                            <p:tgtEl>
                                              <p:spTgt spid="128"/>
                                            </p:tgtEl>
                                            <p:attrNameLst>
                                              <p:attrName>ppt_w</p:attrName>
                                            </p:attrNameLst>
                                          </p:cBhvr>
                                          <p:tavLst>
                                            <p:tav tm="0">
                                              <p:val>
                                                <p:fltVal val="0"/>
                                              </p:val>
                                            </p:tav>
                                            <p:tav tm="100000">
                                              <p:val>
                                                <p:strVal val="#ppt_w"/>
                                              </p:val>
                                            </p:tav>
                                          </p:tavLst>
                                        </p:anim>
                                        <p:anim calcmode="lin" valueType="num">
                                          <p:cBhvr>
                                            <p:cTn id="65" dur="500" fill="hold"/>
                                            <p:tgtEl>
                                              <p:spTgt spid="128"/>
                                            </p:tgtEl>
                                            <p:attrNameLst>
                                              <p:attrName>ppt_h</p:attrName>
                                            </p:attrNameLst>
                                          </p:cBhvr>
                                          <p:tavLst>
                                            <p:tav tm="0">
                                              <p:val>
                                                <p:fltVal val="0"/>
                                              </p:val>
                                            </p:tav>
                                            <p:tav tm="100000">
                                              <p:val>
                                                <p:strVal val="#ppt_h"/>
                                              </p:val>
                                            </p:tav>
                                          </p:tavLst>
                                        </p:anim>
                                        <p:anim calcmode="lin" valueType="num">
                                          <p:cBhvr>
                                            <p:cTn id="66" dur="500" fill="hold"/>
                                            <p:tgtEl>
                                              <p:spTgt spid="128"/>
                                            </p:tgtEl>
                                            <p:attrNameLst>
                                              <p:attrName>style.rotation</p:attrName>
                                            </p:attrNameLst>
                                          </p:cBhvr>
                                          <p:tavLst>
                                            <p:tav tm="0">
                                              <p:val>
                                                <p:fltVal val="90"/>
                                              </p:val>
                                            </p:tav>
                                            <p:tav tm="100000">
                                              <p:val>
                                                <p:fltVal val="0"/>
                                              </p:val>
                                            </p:tav>
                                          </p:tavLst>
                                        </p:anim>
                                        <p:animEffect transition="in" filter="fade">
                                          <p:cBhvr>
                                            <p:cTn id="67" dur="500"/>
                                            <p:tgtEl>
                                              <p:spTgt spid="128"/>
                                            </p:tgtEl>
                                          </p:cBhvr>
                                        </p:animEffect>
                                      </p:childTnLst>
                                    </p:cTn>
                                  </p:par>
                                </p:childTnLst>
                              </p:cTn>
                            </p:par>
                            <p:par>
                              <p:cTn id="68" fill="hold">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wipe(left)">
                                          <p:cBhvr>
                                            <p:cTn id="71" dur="500"/>
                                            <p:tgtEl>
                                              <p:spTgt spid="12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7"/>
                                            </p:tgtEl>
                                            <p:attrNameLst>
                                              <p:attrName>style.visibility</p:attrName>
                                            </p:attrNameLst>
                                          </p:cBhvr>
                                          <p:to>
                                            <p:strVal val="visible"/>
                                          </p:to>
                                        </p:set>
                                        <p:animEffect transition="in" filter="wipe(right)">
                                          <p:cBhvr>
                                            <p:cTn id="74" dur="750"/>
                                            <p:tgtEl>
                                              <p:spTgt spid="127"/>
                                            </p:tgtEl>
                                          </p:cBhvr>
                                        </p:animEffect>
                                      </p:childTnLst>
                                    </p:cTn>
                                  </p:par>
                                </p:childTnLst>
                              </p:cTn>
                            </p:par>
                            <p:par>
                              <p:cTn id="75" fill="hold">
                                <p:stCondLst>
                                  <p:cond delay="5650"/>
                                </p:stCondLst>
                                <p:childTnLst>
                                  <p:par>
                                    <p:cTn id="76" presetID="31" presetClass="entr" presetSubtype="0" fill="hold" nodeType="afterEffect">
                                      <p:stCondLst>
                                        <p:cond delay="0"/>
                                      </p:stCondLst>
                                      <p:childTnLst>
                                        <p:set>
                                          <p:cBhvr>
                                            <p:cTn id="77" dur="1" fill="hold">
                                              <p:stCondLst>
                                                <p:cond delay="0"/>
                                              </p:stCondLst>
                                            </p:cTn>
                                            <p:tgtEl>
                                              <p:spTgt spid="133"/>
                                            </p:tgtEl>
                                            <p:attrNameLst>
                                              <p:attrName>style.visibility</p:attrName>
                                            </p:attrNameLst>
                                          </p:cBhvr>
                                          <p:to>
                                            <p:strVal val="visible"/>
                                          </p:to>
                                        </p:set>
                                        <p:anim calcmode="lin" valueType="num">
                                          <p:cBhvr>
                                            <p:cTn id="78" dur="500" fill="hold"/>
                                            <p:tgtEl>
                                              <p:spTgt spid="133"/>
                                            </p:tgtEl>
                                            <p:attrNameLst>
                                              <p:attrName>ppt_w</p:attrName>
                                            </p:attrNameLst>
                                          </p:cBhvr>
                                          <p:tavLst>
                                            <p:tav tm="0">
                                              <p:val>
                                                <p:fltVal val="0"/>
                                              </p:val>
                                            </p:tav>
                                            <p:tav tm="100000">
                                              <p:val>
                                                <p:strVal val="#ppt_w"/>
                                              </p:val>
                                            </p:tav>
                                          </p:tavLst>
                                        </p:anim>
                                        <p:anim calcmode="lin" valueType="num">
                                          <p:cBhvr>
                                            <p:cTn id="79" dur="500" fill="hold"/>
                                            <p:tgtEl>
                                              <p:spTgt spid="133"/>
                                            </p:tgtEl>
                                            <p:attrNameLst>
                                              <p:attrName>ppt_h</p:attrName>
                                            </p:attrNameLst>
                                          </p:cBhvr>
                                          <p:tavLst>
                                            <p:tav tm="0">
                                              <p:val>
                                                <p:fltVal val="0"/>
                                              </p:val>
                                            </p:tav>
                                            <p:tav tm="100000">
                                              <p:val>
                                                <p:strVal val="#ppt_h"/>
                                              </p:val>
                                            </p:tav>
                                          </p:tavLst>
                                        </p:anim>
                                        <p:anim calcmode="lin" valueType="num">
                                          <p:cBhvr>
                                            <p:cTn id="80" dur="500" fill="hold"/>
                                            <p:tgtEl>
                                              <p:spTgt spid="133"/>
                                            </p:tgtEl>
                                            <p:attrNameLst>
                                              <p:attrName>style.rotation</p:attrName>
                                            </p:attrNameLst>
                                          </p:cBhvr>
                                          <p:tavLst>
                                            <p:tav tm="0">
                                              <p:val>
                                                <p:fltVal val="90"/>
                                              </p:val>
                                            </p:tav>
                                            <p:tav tm="100000">
                                              <p:val>
                                                <p:fltVal val="0"/>
                                              </p:val>
                                            </p:tav>
                                          </p:tavLst>
                                        </p:anim>
                                        <p:animEffect transition="in" filter="fade">
                                          <p:cBhvr>
                                            <p:cTn id="81" dur="500"/>
                                            <p:tgtEl>
                                              <p:spTgt spid="133"/>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wipe(left)">
                                          <p:cBhvr>
                                            <p:cTn id="85" dur="500"/>
                                            <p:tgtEl>
                                              <p:spTgt spid="131"/>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right)">
                                          <p:cBhvr>
                                            <p:cTn id="88" dur="750"/>
                                            <p:tgtEl>
                                              <p:spTgt spid="132"/>
                                            </p:tgtEl>
                                          </p:cBhvr>
                                        </p:animEffect>
                                      </p:childTnLst>
                                    </p:cTn>
                                  </p:par>
                                </p:childTnLst>
                              </p:cTn>
                            </p:par>
                            <p:par>
                              <p:cTn id="89" fill="hold">
                                <p:stCondLst>
                                  <p:cond delay="6900"/>
                                </p:stCondLst>
                                <p:childTnLst>
                                  <p:par>
                                    <p:cTn id="90" presetID="31" presetClass="entr" presetSubtype="0" fill="hold" nodeType="afterEffect">
                                      <p:stCondLst>
                                        <p:cond delay="0"/>
                                      </p:stCondLst>
                                      <p:childTnLst>
                                        <p:set>
                                          <p:cBhvr>
                                            <p:cTn id="91" dur="1" fill="hold">
                                              <p:stCondLst>
                                                <p:cond delay="0"/>
                                              </p:stCondLst>
                                            </p:cTn>
                                            <p:tgtEl>
                                              <p:spTgt spid="147"/>
                                            </p:tgtEl>
                                            <p:attrNameLst>
                                              <p:attrName>style.visibility</p:attrName>
                                            </p:attrNameLst>
                                          </p:cBhvr>
                                          <p:to>
                                            <p:strVal val="visible"/>
                                          </p:to>
                                        </p:set>
                                        <p:anim calcmode="lin" valueType="num">
                                          <p:cBhvr>
                                            <p:cTn id="92" dur="500" fill="hold"/>
                                            <p:tgtEl>
                                              <p:spTgt spid="147"/>
                                            </p:tgtEl>
                                            <p:attrNameLst>
                                              <p:attrName>ppt_w</p:attrName>
                                            </p:attrNameLst>
                                          </p:cBhvr>
                                          <p:tavLst>
                                            <p:tav tm="0">
                                              <p:val>
                                                <p:fltVal val="0"/>
                                              </p:val>
                                            </p:tav>
                                            <p:tav tm="100000">
                                              <p:val>
                                                <p:strVal val="#ppt_w"/>
                                              </p:val>
                                            </p:tav>
                                          </p:tavLst>
                                        </p:anim>
                                        <p:anim calcmode="lin" valueType="num">
                                          <p:cBhvr>
                                            <p:cTn id="93" dur="500" fill="hold"/>
                                            <p:tgtEl>
                                              <p:spTgt spid="147"/>
                                            </p:tgtEl>
                                            <p:attrNameLst>
                                              <p:attrName>ppt_h</p:attrName>
                                            </p:attrNameLst>
                                          </p:cBhvr>
                                          <p:tavLst>
                                            <p:tav tm="0">
                                              <p:val>
                                                <p:fltVal val="0"/>
                                              </p:val>
                                            </p:tav>
                                            <p:tav tm="100000">
                                              <p:val>
                                                <p:strVal val="#ppt_h"/>
                                              </p:val>
                                            </p:tav>
                                          </p:tavLst>
                                        </p:anim>
                                        <p:anim calcmode="lin" valueType="num">
                                          <p:cBhvr>
                                            <p:cTn id="94" dur="500" fill="hold"/>
                                            <p:tgtEl>
                                              <p:spTgt spid="147"/>
                                            </p:tgtEl>
                                            <p:attrNameLst>
                                              <p:attrName>style.rotation</p:attrName>
                                            </p:attrNameLst>
                                          </p:cBhvr>
                                          <p:tavLst>
                                            <p:tav tm="0">
                                              <p:val>
                                                <p:fltVal val="90"/>
                                              </p:val>
                                            </p:tav>
                                            <p:tav tm="100000">
                                              <p:val>
                                                <p:fltVal val="0"/>
                                              </p:val>
                                            </p:tav>
                                          </p:tavLst>
                                        </p:anim>
                                        <p:animEffect transition="in" filter="fade">
                                          <p:cBhvr>
                                            <p:cTn id="95" dur="500"/>
                                            <p:tgtEl>
                                              <p:spTgt spid="147"/>
                                            </p:tgtEl>
                                          </p:cBhvr>
                                        </p:animEffect>
                                      </p:childTnLst>
                                    </p:cTn>
                                  </p:par>
                                </p:childTnLst>
                              </p:cTn>
                            </p:par>
                            <p:par>
                              <p:cTn id="96" fill="hold">
                                <p:stCondLst>
                                  <p:cond delay="7400"/>
                                </p:stCondLst>
                                <p:childTnLst>
                                  <p:par>
                                    <p:cTn id="97" presetID="22" presetClass="entr" presetSubtype="8"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Effect transition="in" filter="wipe(left)">
                                          <p:cBhvr>
                                            <p:cTn id="99" dur="500"/>
                                            <p:tgtEl>
                                              <p:spTgt spid="145"/>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wipe(right)">
                                          <p:cBhvr>
                                            <p:cTn id="102" dur="750"/>
                                            <p:tgtEl>
                                              <p:spTgt spid="146"/>
                                            </p:tgtEl>
                                          </p:cBhvr>
                                        </p:animEffect>
                                      </p:childTnLst>
                                    </p:cTn>
                                  </p:par>
                                </p:childTnLst>
                              </p:cTn>
                            </p:par>
                            <p:par>
                              <p:cTn id="103" fill="hold">
                                <p:stCondLst>
                                  <p:cond delay="8150"/>
                                </p:stCondLst>
                                <p:childTnLst>
                                  <p:par>
                                    <p:cTn id="104" presetID="31" presetClass="entr" presetSubtype="0" fill="hold" nodeType="afterEffect">
                                      <p:stCondLst>
                                        <p:cond delay="0"/>
                                      </p:stCondLst>
                                      <p:childTnLst>
                                        <p:set>
                                          <p:cBhvr>
                                            <p:cTn id="105" dur="1" fill="hold">
                                              <p:stCondLst>
                                                <p:cond delay="0"/>
                                              </p:stCondLst>
                                            </p:cTn>
                                            <p:tgtEl>
                                              <p:spTgt spid="161"/>
                                            </p:tgtEl>
                                            <p:attrNameLst>
                                              <p:attrName>style.visibility</p:attrName>
                                            </p:attrNameLst>
                                          </p:cBhvr>
                                          <p:to>
                                            <p:strVal val="visible"/>
                                          </p:to>
                                        </p:set>
                                        <p:anim calcmode="lin" valueType="num">
                                          <p:cBhvr>
                                            <p:cTn id="106" dur="500" fill="hold"/>
                                            <p:tgtEl>
                                              <p:spTgt spid="161"/>
                                            </p:tgtEl>
                                            <p:attrNameLst>
                                              <p:attrName>ppt_w</p:attrName>
                                            </p:attrNameLst>
                                          </p:cBhvr>
                                          <p:tavLst>
                                            <p:tav tm="0">
                                              <p:val>
                                                <p:fltVal val="0"/>
                                              </p:val>
                                            </p:tav>
                                            <p:tav tm="100000">
                                              <p:val>
                                                <p:strVal val="#ppt_w"/>
                                              </p:val>
                                            </p:tav>
                                          </p:tavLst>
                                        </p:anim>
                                        <p:anim calcmode="lin" valueType="num">
                                          <p:cBhvr>
                                            <p:cTn id="107" dur="500" fill="hold"/>
                                            <p:tgtEl>
                                              <p:spTgt spid="161"/>
                                            </p:tgtEl>
                                            <p:attrNameLst>
                                              <p:attrName>ppt_h</p:attrName>
                                            </p:attrNameLst>
                                          </p:cBhvr>
                                          <p:tavLst>
                                            <p:tav tm="0">
                                              <p:val>
                                                <p:fltVal val="0"/>
                                              </p:val>
                                            </p:tav>
                                            <p:tav tm="100000">
                                              <p:val>
                                                <p:strVal val="#ppt_h"/>
                                              </p:val>
                                            </p:tav>
                                          </p:tavLst>
                                        </p:anim>
                                        <p:anim calcmode="lin" valueType="num">
                                          <p:cBhvr>
                                            <p:cTn id="108" dur="500" fill="hold"/>
                                            <p:tgtEl>
                                              <p:spTgt spid="161"/>
                                            </p:tgtEl>
                                            <p:attrNameLst>
                                              <p:attrName>style.rotation</p:attrName>
                                            </p:attrNameLst>
                                          </p:cBhvr>
                                          <p:tavLst>
                                            <p:tav tm="0">
                                              <p:val>
                                                <p:fltVal val="90"/>
                                              </p:val>
                                            </p:tav>
                                            <p:tav tm="100000">
                                              <p:val>
                                                <p:fltVal val="0"/>
                                              </p:val>
                                            </p:tav>
                                          </p:tavLst>
                                        </p:anim>
                                        <p:animEffect transition="in" filter="fade">
                                          <p:cBhvr>
                                            <p:cTn id="109" dur="500"/>
                                            <p:tgtEl>
                                              <p:spTgt spid="161"/>
                                            </p:tgtEl>
                                          </p:cBhvr>
                                        </p:animEffect>
                                      </p:childTnLst>
                                    </p:cTn>
                                  </p:par>
                                </p:childTnLst>
                              </p:cTn>
                            </p:par>
                            <p:par>
                              <p:cTn id="110" fill="hold">
                                <p:stCondLst>
                                  <p:cond delay="8650"/>
                                </p:stCondLst>
                                <p:childTnLst>
                                  <p:par>
                                    <p:cTn id="111" presetID="22" presetClass="entr" presetSubtype="8" fill="hold" grpId="0" nodeType="afterEffect">
                                      <p:stCondLst>
                                        <p:cond delay="0"/>
                                      </p:stCondLst>
                                      <p:childTnLst>
                                        <p:set>
                                          <p:cBhvr>
                                            <p:cTn id="112" dur="1" fill="hold">
                                              <p:stCondLst>
                                                <p:cond delay="0"/>
                                              </p:stCondLst>
                                            </p:cTn>
                                            <p:tgtEl>
                                              <p:spTgt spid="159"/>
                                            </p:tgtEl>
                                            <p:attrNameLst>
                                              <p:attrName>style.visibility</p:attrName>
                                            </p:attrNameLst>
                                          </p:cBhvr>
                                          <p:to>
                                            <p:strVal val="visible"/>
                                          </p:to>
                                        </p:set>
                                        <p:animEffect transition="in" filter="wipe(left)">
                                          <p:cBhvr>
                                            <p:cTn id="113" dur="500"/>
                                            <p:tgtEl>
                                              <p:spTgt spid="159"/>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60"/>
                                            </p:tgtEl>
                                            <p:attrNameLst>
                                              <p:attrName>style.visibility</p:attrName>
                                            </p:attrNameLst>
                                          </p:cBhvr>
                                          <p:to>
                                            <p:strVal val="visible"/>
                                          </p:to>
                                        </p:set>
                                        <p:animEffect transition="in" filter="wipe(right)">
                                          <p:cBhvr>
                                            <p:cTn id="116" dur="750"/>
                                            <p:tgtEl>
                                              <p:spTgt spid="16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64"/>
                                            </p:tgtEl>
                                            <p:attrNameLst>
                                              <p:attrName>style.visibility</p:attrName>
                                            </p:attrNameLst>
                                          </p:cBhvr>
                                          <p:to>
                                            <p:strVal val="visible"/>
                                          </p:to>
                                        </p:set>
                                        <p:animEffect transition="in" filter="wipe(down)">
                                          <p:cBhvr>
                                            <p:cTn id="121" dur="75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animBg="1"/>
          <p:bldP spid="126" grpId="0"/>
          <p:bldP spid="127" grpId="0"/>
          <p:bldP spid="131" grpId="0"/>
          <p:bldP spid="132" grpId="0"/>
          <p:bldP spid="145" grpId="0"/>
          <p:bldP spid="146" grpId="0"/>
          <p:bldP spid="159" grpId="0"/>
          <p:bldP spid="160" grpId="0"/>
          <p:bldP spid="1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400" fill="hold"/>
                                            <p:tgtEl>
                                              <p:spTgt spid="87"/>
                                            </p:tgtEl>
                                            <p:attrNameLst>
                                              <p:attrName>ppt_x</p:attrName>
                                            </p:attrNameLst>
                                          </p:cBhvr>
                                          <p:tavLst>
                                            <p:tav tm="0">
                                              <p:val>
                                                <p:strVal val="0-#ppt_w/2"/>
                                              </p:val>
                                            </p:tav>
                                            <p:tav tm="100000">
                                              <p:val>
                                                <p:strVal val="#ppt_x"/>
                                              </p:val>
                                            </p:tav>
                                          </p:tavLst>
                                        </p:anim>
                                        <p:anim calcmode="lin" valueType="num">
                                          <p:cBhvr additive="base">
                                            <p:cTn id="12" dur="14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1400" fill="hold"/>
                                            <p:tgtEl>
                                              <p:spTgt spid="92"/>
                                            </p:tgtEl>
                                            <p:attrNameLst>
                                              <p:attrName>ppt_x</p:attrName>
                                            </p:attrNameLst>
                                          </p:cBhvr>
                                          <p:tavLst>
                                            <p:tav tm="0">
                                              <p:val>
                                                <p:strVal val="1+#ppt_w/2"/>
                                              </p:val>
                                            </p:tav>
                                            <p:tav tm="100000">
                                              <p:val>
                                                <p:strVal val="#ppt_x"/>
                                              </p:val>
                                            </p:tav>
                                          </p:tavLst>
                                        </p:anim>
                                        <p:anim calcmode="lin" valueType="num">
                                          <p:cBhvr additive="base">
                                            <p:cTn id="16" dur="1400" fill="hold"/>
                                            <p:tgtEl>
                                              <p:spTgt spid="92"/>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1400" fill="hold"/>
                                            <p:tgtEl>
                                              <p:spTgt spid="102"/>
                                            </p:tgtEl>
                                            <p:attrNameLst>
                                              <p:attrName>ppt_x</p:attrName>
                                            </p:attrNameLst>
                                          </p:cBhvr>
                                          <p:tavLst>
                                            <p:tav tm="0">
                                              <p:val>
                                                <p:strVal val="1+#ppt_w/2"/>
                                              </p:val>
                                            </p:tav>
                                            <p:tav tm="100000">
                                              <p:val>
                                                <p:strVal val="#ppt_x"/>
                                              </p:val>
                                            </p:tav>
                                          </p:tavLst>
                                        </p:anim>
                                        <p:anim calcmode="lin" valueType="num">
                                          <p:cBhvr additive="base">
                                            <p:cTn id="20" dur="1400" fill="hold"/>
                                            <p:tgtEl>
                                              <p:spTgt spid="102"/>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1400" fill="hold"/>
                                            <p:tgtEl>
                                              <p:spTgt spid="107"/>
                                            </p:tgtEl>
                                            <p:attrNameLst>
                                              <p:attrName>ppt_x</p:attrName>
                                            </p:attrNameLst>
                                          </p:cBhvr>
                                          <p:tavLst>
                                            <p:tav tm="0">
                                              <p:val>
                                                <p:strVal val="0-#ppt_w/2"/>
                                              </p:val>
                                            </p:tav>
                                            <p:tav tm="100000">
                                              <p:val>
                                                <p:strVal val="#ppt_x"/>
                                              </p:val>
                                            </p:tav>
                                          </p:tavLst>
                                        </p:anim>
                                        <p:anim calcmode="lin" valueType="num">
                                          <p:cBhvr additive="base">
                                            <p:cTn id="24" dur="14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1400" fill="hold"/>
                                            <p:tgtEl>
                                              <p:spTgt spid="112"/>
                                            </p:tgtEl>
                                            <p:attrNameLst>
                                              <p:attrName>ppt_x</p:attrName>
                                            </p:attrNameLst>
                                          </p:cBhvr>
                                          <p:tavLst>
                                            <p:tav tm="0">
                                              <p:val>
                                                <p:strVal val="1+#ppt_w/2"/>
                                              </p:val>
                                            </p:tav>
                                            <p:tav tm="100000">
                                              <p:val>
                                                <p:strVal val="#ppt_x"/>
                                              </p:val>
                                            </p:tav>
                                          </p:tavLst>
                                        </p:anim>
                                        <p:anim calcmode="lin" valueType="num">
                                          <p:cBhvr additive="base">
                                            <p:cTn id="28" dur="1400" fill="hold"/>
                                            <p:tgtEl>
                                              <p:spTgt spid="112"/>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1400" fill="hold"/>
                                            <p:tgtEl>
                                              <p:spTgt spid="97"/>
                                            </p:tgtEl>
                                            <p:attrNameLst>
                                              <p:attrName>ppt_x</p:attrName>
                                            </p:attrNameLst>
                                          </p:cBhvr>
                                          <p:tavLst>
                                            <p:tav tm="0">
                                              <p:val>
                                                <p:strVal val="0-#ppt_w/2"/>
                                              </p:val>
                                            </p:tav>
                                            <p:tav tm="100000">
                                              <p:val>
                                                <p:strVal val="#ppt_x"/>
                                              </p:val>
                                            </p:tav>
                                          </p:tavLst>
                                        </p:anim>
                                        <p:anim calcmode="lin" valueType="num">
                                          <p:cBhvr additive="base">
                                            <p:cTn id="32" dur="1400" fill="hold"/>
                                            <p:tgtEl>
                                              <p:spTgt spid="97"/>
                                            </p:tgtEl>
                                            <p:attrNameLst>
                                              <p:attrName>ppt_y</p:attrName>
                                            </p:attrNameLst>
                                          </p:cBhvr>
                                          <p:tavLst>
                                            <p:tav tm="0">
                                              <p:val>
                                                <p:strVal val="1+#ppt_h/2"/>
                                              </p:val>
                                            </p:tav>
                                            <p:tav tm="100000">
                                              <p:val>
                                                <p:strVal val="#ppt_y"/>
                                              </p:val>
                                            </p:tav>
                                          </p:tavLst>
                                        </p:anim>
                                      </p:childTnLst>
                                    </p:cTn>
                                  </p:par>
                                </p:childTnLst>
                              </p:cTn>
                            </p:par>
                            <p:par>
                              <p:cTn id="33" fill="hold">
                                <p:stCondLst>
                                  <p:cond delay="1900"/>
                                </p:stCondLst>
                                <p:childTnLst>
                                  <p:par>
                                    <p:cTn id="34" presetID="31" presetClass="entr" presetSubtype="0"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p:cTn id="36" dur="500" fill="hold"/>
                                            <p:tgtEl>
                                              <p:spTgt spid="117"/>
                                            </p:tgtEl>
                                            <p:attrNameLst>
                                              <p:attrName>ppt_w</p:attrName>
                                            </p:attrNameLst>
                                          </p:cBhvr>
                                          <p:tavLst>
                                            <p:tav tm="0">
                                              <p:val>
                                                <p:fltVal val="0"/>
                                              </p:val>
                                            </p:tav>
                                            <p:tav tm="100000">
                                              <p:val>
                                                <p:strVal val="#ppt_w"/>
                                              </p:val>
                                            </p:tav>
                                          </p:tavLst>
                                        </p:anim>
                                        <p:anim calcmode="lin" valueType="num">
                                          <p:cBhvr>
                                            <p:cTn id="37" dur="500" fill="hold"/>
                                            <p:tgtEl>
                                              <p:spTgt spid="117"/>
                                            </p:tgtEl>
                                            <p:attrNameLst>
                                              <p:attrName>ppt_h</p:attrName>
                                            </p:attrNameLst>
                                          </p:cBhvr>
                                          <p:tavLst>
                                            <p:tav tm="0">
                                              <p:val>
                                                <p:fltVal val="0"/>
                                              </p:val>
                                            </p:tav>
                                            <p:tav tm="100000">
                                              <p:val>
                                                <p:strVal val="#ppt_h"/>
                                              </p:val>
                                            </p:tav>
                                          </p:tavLst>
                                        </p:anim>
                                        <p:anim calcmode="lin" valueType="num">
                                          <p:cBhvr>
                                            <p:cTn id="38" dur="500" fill="hold"/>
                                            <p:tgtEl>
                                              <p:spTgt spid="117"/>
                                            </p:tgtEl>
                                            <p:attrNameLst>
                                              <p:attrName>style.rotation</p:attrName>
                                            </p:attrNameLst>
                                          </p:cBhvr>
                                          <p:tavLst>
                                            <p:tav tm="0">
                                              <p:val>
                                                <p:fltVal val="90"/>
                                              </p:val>
                                            </p:tav>
                                            <p:tav tm="100000">
                                              <p:val>
                                                <p:fltVal val="0"/>
                                              </p:val>
                                            </p:tav>
                                          </p:tavLst>
                                        </p:anim>
                                        <p:animEffect transition="in" filter="fade">
                                          <p:cBhvr>
                                            <p:cTn id="39" dur="500"/>
                                            <p:tgtEl>
                                              <p:spTgt spid="117"/>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500"/>
                                            <p:tgtEl>
                                              <p:spTgt spid="12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right)">
                                          <p:cBhvr>
                                            <p:cTn id="46" dur="750"/>
                                            <p:tgtEl>
                                              <p:spTgt spid="122"/>
                                            </p:tgtEl>
                                          </p:cBhvr>
                                        </p:animEffect>
                                      </p:childTnLst>
                                    </p:cTn>
                                  </p:par>
                                </p:childTnLst>
                              </p:cTn>
                            </p:par>
                            <p:par>
                              <p:cTn id="47" fill="hold">
                                <p:stCondLst>
                                  <p:cond delay="3150"/>
                                </p:stCondLst>
                                <p:childTnLst>
                                  <p:par>
                                    <p:cTn id="48" presetID="31" presetClass="entr" presetSubtype="0" fill="hold" grpId="0" nodeType="afterEffect">
                                      <p:stCondLst>
                                        <p:cond delay="0"/>
                                      </p:stCondLst>
                                      <p:childTnLst>
                                        <p:set>
                                          <p:cBhvr>
                                            <p:cTn id="49" dur="1" fill="hold">
                                              <p:stCondLst>
                                                <p:cond delay="0"/>
                                              </p:stCondLst>
                                            </p:cTn>
                                            <p:tgtEl>
                                              <p:spTgt spid="125"/>
                                            </p:tgtEl>
                                            <p:attrNameLst>
                                              <p:attrName>style.visibility</p:attrName>
                                            </p:attrNameLst>
                                          </p:cBhvr>
                                          <p:to>
                                            <p:strVal val="visible"/>
                                          </p:to>
                                        </p:set>
                                        <p:anim calcmode="lin" valueType="num">
                                          <p:cBhvr>
                                            <p:cTn id="50" dur="500" fill="hold"/>
                                            <p:tgtEl>
                                              <p:spTgt spid="125"/>
                                            </p:tgtEl>
                                            <p:attrNameLst>
                                              <p:attrName>ppt_w</p:attrName>
                                            </p:attrNameLst>
                                          </p:cBhvr>
                                          <p:tavLst>
                                            <p:tav tm="0">
                                              <p:val>
                                                <p:fltVal val="0"/>
                                              </p:val>
                                            </p:tav>
                                            <p:tav tm="100000">
                                              <p:val>
                                                <p:strVal val="#ppt_w"/>
                                              </p:val>
                                            </p:tav>
                                          </p:tavLst>
                                        </p:anim>
                                        <p:anim calcmode="lin" valueType="num">
                                          <p:cBhvr>
                                            <p:cTn id="51" dur="500" fill="hold"/>
                                            <p:tgtEl>
                                              <p:spTgt spid="125"/>
                                            </p:tgtEl>
                                            <p:attrNameLst>
                                              <p:attrName>ppt_h</p:attrName>
                                            </p:attrNameLst>
                                          </p:cBhvr>
                                          <p:tavLst>
                                            <p:tav tm="0">
                                              <p:val>
                                                <p:fltVal val="0"/>
                                              </p:val>
                                            </p:tav>
                                            <p:tav tm="100000">
                                              <p:val>
                                                <p:strVal val="#ppt_h"/>
                                              </p:val>
                                            </p:tav>
                                          </p:tavLst>
                                        </p:anim>
                                        <p:anim calcmode="lin" valueType="num">
                                          <p:cBhvr>
                                            <p:cTn id="52" dur="500" fill="hold"/>
                                            <p:tgtEl>
                                              <p:spTgt spid="125"/>
                                            </p:tgtEl>
                                            <p:attrNameLst>
                                              <p:attrName>style.rotation</p:attrName>
                                            </p:attrNameLst>
                                          </p:cBhvr>
                                          <p:tavLst>
                                            <p:tav tm="0">
                                              <p:val>
                                                <p:fltVal val="90"/>
                                              </p:val>
                                            </p:tav>
                                            <p:tav tm="100000">
                                              <p:val>
                                                <p:fltVal val="0"/>
                                              </p:val>
                                            </p:tav>
                                          </p:tavLst>
                                        </p:anim>
                                        <p:animEffect transition="in" filter="fade">
                                          <p:cBhvr>
                                            <p:cTn id="53" dur="500"/>
                                            <p:tgtEl>
                                              <p:spTgt spid="125"/>
                                            </p:tgtEl>
                                          </p:cBhvr>
                                        </p:animEffect>
                                      </p:childTnLst>
                                    </p:cTn>
                                  </p:par>
                                </p:childTnLst>
                              </p:cTn>
                            </p:par>
                            <p:par>
                              <p:cTn id="54" fill="hold">
                                <p:stCondLst>
                                  <p:cond delay="3650"/>
                                </p:stCondLst>
                                <p:childTnLst>
                                  <p:par>
                                    <p:cTn id="55" presetID="22" presetClass="entr" presetSubtype="8" fill="hold" grpId="0"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left)">
                                          <p:cBhvr>
                                            <p:cTn id="57" dur="500"/>
                                            <p:tgtEl>
                                              <p:spTgt spid="12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wipe(right)">
                                          <p:cBhvr>
                                            <p:cTn id="60" dur="750"/>
                                            <p:tgtEl>
                                              <p:spTgt spid="124"/>
                                            </p:tgtEl>
                                          </p:cBhvr>
                                        </p:animEffect>
                                      </p:childTnLst>
                                    </p:cTn>
                                  </p:par>
                                </p:childTnLst>
                              </p:cTn>
                            </p:par>
                            <p:par>
                              <p:cTn id="61" fill="hold">
                                <p:stCondLst>
                                  <p:cond delay="4400"/>
                                </p:stCondLst>
                                <p:childTnLst>
                                  <p:par>
                                    <p:cTn id="62" presetID="31" presetClass="entr" presetSubtype="0" fill="hold" nodeType="afterEffect">
                                      <p:stCondLst>
                                        <p:cond delay="0"/>
                                      </p:stCondLst>
                                      <p:childTnLst>
                                        <p:set>
                                          <p:cBhvr>
                                            <p:cTn id="63" dur="1" fill="hold">
                                              <p:stCondLst>
                                                <p:cond delay="0"/>
                                              </p:stCondLst>
                                            </p:cTn>
                                            <p:tgtEl>
                                              <p:spTgt spid="128"/>
                                            </p:tgtEl>
                                            <p:attrNameLst>
                                              <p:attrName>style.visibility</p:attrName>
                                            </p:attrNameLst>
                                          </p:cBhvr>
                                          <p:to>
                                            <p:strVal val="visible"/>
                                          </p:to>
                                        </p:set>
                                        <p:anim calcmode="lin" valueType="num">
                                          <p:cBhvr>
                                            <p:cTn id="64" dur="500" fill="hold"/>
                                            <p:tgtEl>
                                              <p:spTgt spid="128"/>
                                            </p:tgtEl>
                                            <p:attrNameLst>
                                              <p:attrName>ppt_w</p:attrName>
                                            </p:attrNameLst>
                                          </p:cBhvr>
                                          <p:tavLst>
                                            <p:tav tm="0">
                                              <p:val>
                                                <p:fltVal val="0"/>
                                              </p:val>
                                            </p:tav>
                                            <p:tav tm="100000">
                                              <p:val>
                                                <p:strVal val="#ppt_w"/>
                                              </p:val>
                                            </p:tav>
                                          </p:tavLst>
                                        </p:anim>
                                        <p:anim calcmode="lin" valueType="num">
                                          <p:cBhvr>
                                            <p:cTn id="65" dur="500" fill="hold"/>
                                            <p:tgtEl>
                                              <p:spTgt spid="128"/>
                                            </p:tgtEl>
                                            <p:attrNameLst>
                                              <p:attrName>ppt_h</p:attrName>
                                            </p:attrNameLst>
                                          </p:cBhvr>
                                          <p:tavLst>
                                            <p:tav tm="0">
                                              <p:val>
                                                <p:fltVal val="0"/>
                                              </p:val>
                                            </p:tav>
                                            <p:tav tm="100000">
                                              <p:val>
                                                <p:strVal val="#ppt_h"/>
                                              </p:val>
                                            </p:tav>
                                          </p:tavLst>
                                        </p:anim>
                                        <p:anim calcmode="lin" valueType="num">
                                          <p:cBhvr>
                                            <p:cTn id="66" dur="500" fill="hold"/>
                                            <p:tgtEl>
                                              <p:spTgt spid="128"/>
                                            </p:tgtEl>
                                            <p:attrNameLst>
                                              <p:attrName>style.rotation</p:attrName>
                                            </p:attrNameLst>
                                          </p:cBhvr>
                                          <p:tavLst>
                                            <p:tav tm="0">
                                              <p:val>
                                                <p:fltVal val="90"/>
                                              </p:val>
                                            </p:tav>
                                            <p:tav tm="100000">
                                              <p:val>
                                                <p:fltVal val="0"/>
                                              </p:val>
                                            </p:tav>
                                          </p:tavLst>
                                        </p:anim>
                                        <p:animEffect transition="in" filter="fade">
                                          <p:cBhvr>
                                            <p:cTn id="67" dur="500"/>
                                            <p:tgtEl>
                                              <p:spTgt spid="128"/>
                                            </p:tgtEl>
                                          </p:cBhvr>
                                        </p:animEffect>
                                      </p:childTnLst>
                                    </p:cTn>
                                  </p:par>
                                </p:childTnLst>
                              </p:cTn>
                            </p:par>
                            <p:par>
                              <p:cTn id="68" fill="hold">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wipe(left)">
                                          <p:cBhvr>
                                            <p:cTn id="71" dur="500"/>
                                            <p:tgtEl>
                                              <p:spTgt spid="12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7"/>
                                            </p:tgtEl>
                                            <p:attrNameLst>
                                              <p:attrName>style.visibility</p:attrName>
                                            </p:attrNameLst>
                                          </p:cBhvr>
                                          <p:to>
                                            <p:strVal val="visible"/>
                                          </p:to>
                                        </p:set>
                                        <p:animEffect transition="in" filter="wipe(right)">
                                          <p:cBhvr>
                                            <p:cTn id="74" dur="750"/>
                                            <p:tgtEl>
                                              <p:spTgt spid="127"/>
                                            </p:tgtEl>
                                          </p:cBhvr>
                                        </p:animEffect>
                                      </p:childTnLst>
                                    </p:cTn>
                                  </p:par>
                                </p:childTnLst>
                              </p:cTn>
                            </p:par>
                            <p:par>
                              <p:cTn id="75" fill="hold">
                                <p:stCondLst>
                                  <p:cond delay="5650"/>
                                </p:stCondLst>
                                <p:childTnLst>
                                  <p:par>
                                    <p:cTn id="76" presetID="31" presetClass="entr" presetSubtype="0" fill="hold" nodeType="afterEffect">
                                      <p:stCondLst>
                                        <p:cond delay="0"/>
                                      </p:stCondLst>
                                      <p:childTnLst>
                                        <p:set>
                                          <p:cBhvr>
                                            <p:cTn id="77" dur="1" fill="hold">
                                              <p:stCondLst>
                                                <p:cond delay="0"/>
                                              </p:stCondLst>
                                            </p:cTn>
                                            <p:tgtEl>
                                              <p:spTgt spid="133"/>
                                            </p:tgtEl>
                                            <p:attrNameLst>
                                              <p:attrName>style.visibility</p:attrName>
                                            </p:attrNameLst>
                                          </p:cBhvr>
                                          <p:to>
                                            <p:strVal val="visible"/>
                                          </p:to>
                                        </p:set>
                                        <p:anim calcmode="lin" valueType="num">
                                          <p:cBhvr>
                                            <p:cTn id="78" dur="500" fill="hold"/>
                                            <p:tgtEl>
                                              <p:spTgt spid="133"/>
                                            </p:tgtEl>
                                            <p:attrNameLst>
                                              <p:attrName>ppt_w</p:attrName>
                                            </p:attrNameLst>
                                          </p:cBhvr>
                                          <p:tavLst>
                                            <p:tav tm="0">
                                              <p:val>
                                                <p:fltVal val="0"/>
                                              </p:val>
                                            </p:tav>
                                            <p:tav tm="100000">
                                              <p:val>
                                                <p:strVal val="#ppt_w"/>
                                              </p:val>
                                            </p:tav>
                                          </p:tavLst>
                                        </p:anim>
                                        <p:anim calcmode="lin" valueType="num">
                                          <p:cBhvr>
                                            <p:cTn id="79" dur="500" fill="hold"/>
                                            <p:tgtEl>
                                              <p:spTgt spid="133"/>
                                            </p:tgtEl>
                                            <p:attrNameLst>
                                              <p:attrName>ppt_h</p:attrName>
                                            </p:attrNameLst>
                                          </p:cBhvr>
                                          <p:tavLst>
                                            <p:tav tm="0">
                                              <p:val>
                                                <p:fltVal val="0"/>
                                              </p:val>
                                            </p:tav>
                                            <p:tav tm="100000">
                                              <p:val>
                                                <p:strVal val="#ppt_h"/>
                                              </p:val>
                                            </p:tav>
                                          </p:tavLst>
                                        </p:anim>
                                        <p:anim calcmode="lin" valueType="num">
                                          <p:cBhvr>
                                            <p:cTn id="80" dur="500" fill="hold"/>
                                            <p:tgtEl>
                                              <p:spTgt spid="133"/>
                                            </p:tgtEl>
                                            <p:attrNameLst>
                                              <p:attrName>style.rotation</p:attrName>
                                            </p:attrNameLst>
                                          </p:cBhvr>
                                          <p:tavLst>
                                            <p:tav tm="0">
                                              <p:val>
                                                <p:fltVal val="90"/>
                                              </p:val>
                                            </p:tav>
                                            <p:tav tm="100000">
                                              <p:val>
                                                <p:fltVal val="0"/>
                                              </p:val>
                                            </p:tav>
                                          </p:tavLst>
                                        </p:anim>
                                        <p:animEffect transition="in" filter="fade">
                                          <p:cBhvr>
                                            <p:cTn id="81" dur="500"/>
                                            <p:tgtEl>
                                              <p:spTgt spid="133"/>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wipe(left)">
                                          <p:cBhvr>
                                            <p:cTn id="85" dur="500"/>
                                            <p:tgtEl>
                                              <p:spTgt spid="131"/>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right)">
                                          <p:cBhvr>
                                            <p:cTn id="88" dur="750"/>
                                            <p:tgtEl>
                                              <p:spTgt spid="132"/>
                                            </p:tgtEl>
                                          </p:cBhvr>
                                        </p:animEffect>
                                      </p:childTnLst>
                                    </p:cTn>
                                  </p:par>
                                </p:childTnLst>
                              </p:cTn>
                            </p:par>
                            <p:par>
                              <p:cTn id="89" fill="hold">
                                <p:stCondLst>
                                  <p:cond delay="6900"/>
                                </p:stCondLst>
                                <p:childTnLst>
                                  <p:par>
                                    <p:cTn id="90" presetID="31" presetClass="entr" presetSubtype="0" fill="hold" nodeType="afterEffect">
                                      <p:stCondLst>
                                        <p:cond delay="0"/>
                                      </p:stCondLst>
                                      <p:childTnLst>
                                        <p:set>
                                          <p:cBhvr>
                                            <p:cTn id="91" dur="1" fill="hold">
                                              <p:stCondLst>
                                                <p:cond delay="0"/>
                                              </p:stCondLst>
                                            </p:cTn>
                                            <p:tgtEl>
                                              <p:spTgt spid="147"/>
                                            </p:tgtEl>
                                            <p:attrNameLst>
                                              <p:attrName>style.visibility</p:attrName>
                                            </p:attrNameLst>
                                          </p:cBhvr>
                                          <p:to>
                                            <p:strVal val="visible"/>
                                          </p:to>
                                        </p:set>
                                        <p:anim calcmode="lin" valueType="num">
                                          <p:cBhvr>
                                            <p:cTn id="92" dur="500" fill="hold"/>
                                            <p:tgtEl>
                                              <p:spTgt spid="147"/>
                                            </p:tgtEl>
                                            <p:attrNameLst>
                                              <p:attrName>ppt_w</p:attrName>
                                            </p:attrNameLst>
                                          </p:cBhvr>
                                          <p:tavLst>
                                            <p:tav tm="0">
                                              <p:val>
                                                <p:fltVal val="0"/>
                                              </p:val>
                                            </p:tav>
                                            <p:tav tm="100000">
                                              <p:val>
                                                <p:strVal val="#ppt_w"/>
                                              </p:val>
                                            </p:tav>
                                          </p:tavLst>
                                        </p:anim>
                                        <p:anim calcmode="lin" valueType="num">
                                          <p:cBhvr>
                                            <p:cTn id="93" dur="500" fill="hold"/>
                                            <p:tgtEl>
                                              <p:spTgt spid="147"/>
                                            </p:tgtEl>
                                            <p:attrNameLst>
                                              <p:attrName>ppt_h</p:attrName>
                                            </p:attrNameLst>
                                          </p:cBhvr>
                                          <p:tavLst>
                                            <p:tav tm="0">
                                              <p:val>
                                                <p:fltVal val="0"/>
                                              </p:val>
                                            </p:tav>
                                            <p:tav tm="100000">
                                              <p:val>
                                                <p:strVal val="#ppt_h"/>
                                              </p:val>
                                            </p:tav>
                                          </p:tavLst>
                                        </p:anim>
                                        <p:anim calcmode="lin" valueType="num">
                                          <p:cBhvr>
                                            <p:cTn id="94" dur="500" fill="hold"/>
                                            <p:tgtEl>
                                              <p:spTgt spid="147"/>
                                            </p:tgtEl>
                                            <p:attrNameLst>
                                              <p:attrName>style.rotation</p:attrName>
                                            </p:attrNameLst>
                                          </p:cBhvr>
                                          <p:tavLst>
                                            <p:tav tm="0">
                                              <p:val>
                                                <p:fltVal val="90"/>
                                              </p:val>
                                            </p:tav>
                                            <p:tav tm="100000">
                                              <p:val>
                                                <p:fltVal val="0"/>
                                              </p:val>
                                            </p:tav>
                                          </p:tavLst>
                                        </p:anim>
                                        <p:animEffect transition="in" filter="fade">
                                          <p:cBhvr>
                                            <p:cTn id="95" dur="500"/>
                                            <p:tgtEl>
                                              <p:spTgt spid="147"/>
                                            </p:tgtEl>
                                          </p:cBhvr>
                                        </p:animEffect>
                                      </p:childTnLst>
                                    </p:cTn>
                                  </p:par>
                                </p:childTnLst>
                              </p:cTn>
                            </p:par>
                            <p:par>
                              <p:cTn id="96" fill="hold">
                                <p:stCondLst>
                                  <p:cond delay="7400"/>
                                </p:stCondLst>
                                <p:childTnLst>
                                  <p:par>
                                    <p:cTn id="97" presetID="22" presetClass="entr" presetSubtype="8"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Effect transition="in" filter="wipe(left)">
                                          <p:cBhvr>
                                            <p:cTn id="99" dur="500"/>
                                            <p:tgtEl>
                                              <p:spTgt spid="145"/>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wipe(right)">
                                          <p:cBhvr>
                                            <p:cTn id="102" dur="750"/>
                                            <p:tgtEl>
                                              <p:spTgt spid="146"/>
                                            </p:tgtEl>
                                          </p:cBhvr>
                                        </p:animEffect>
                                      </p:childTnLst>
                                    </p:cTn>
                                  </p:par>
                                </p:childTnLst>
                              </p:cTn>
                            </p:par>
                            <p:par>
                              <p:cTn id="103" fill="hold">
                                <p:stCondLst>
                                  <p:cond delay="8150"/>
                                </p:stCondLst>
                                <p:childTnLst>
                                  <p:par>
                                    <p:cTn id="104" presetID="31" presetClass="entr" presetSubtype="0" fill="hold" nodeType="afterEffect">
                                      <p:stCondLst>
                                        <p:cond delay="0"/>
                                      </p:stCondLst>
                                      <p:childTnLst>
                                        <p:set>
                                          <p:cBhvr>
                                            <p:cTn id="105" dur="1" fill="hold">
                                              <p:stCondLst>
                                                <p:cond delay="0"/>
                                              </p:stCondLst>
                                            </p:cTn>
                                            <p:tgtEl>
                                              <p:spTgt spid="161"/>
                                            </p:tgtEl>
                                            <p:attrNameLst>
                                              <p:attrName>style.visibility</p:attrName>
                                            </p:attrNameLst>
                                          </p:cBhvr>
                                          <p:to>
                                            <p:strVal val="visible"/>
                                          </p:to>
                                        </p:set>
                                        <p:anim calcmode="lin" valueType="num">
                                          <p:cBhvr>
                                            <p:cTn id="106" dur="500" fill="hold"/>
                                            <p:tgtEl>
                                              <p:spTgt spid="161"/>
                                            </p:tgtEl>
                                            <p:attrNameLst>
                                              <p:attrName>ppt_w</p:attrName>
                                            </p:attrNameLst>
                                          </p:cBhvr>
                                          <p:tavLst>
                                            <p:tav tm="0">
                                              <p:val>
                                                <p:fltVal val="0"/>
                                              </p:val>
                                            </p:tav>
                                            <p:tav tm="100000">
                                              <p:val>
                                                <p:strVal val="#ppt_w"/>
                                              </p:val>
                                            </p:tav>
                                          </p:tavLst>
                                        </p:anim>
                                        <p:anim calcmode="lin" valueType="num">
                                          <p:cBhvr>
                                            <p:cTn id="107" dur="500" fill="hold"/>
                                            <p:tgtEl>
                                              <p:spTgt spid="161"/>
                                            </p:tgtEl>
                                            <p:attrNameLst>
                                              <p:attrName>ppt_h</p:attrName>
                                            </p:attrNameLst>
                                          </p:cBhvr>
                                          <p:tavLst>
                                            <p:tav tm="0">
                                              <p:val>
                                                <p:fltVal val="0"/>
                                              </p:val>
                                            </p:tav>
                                            <p:tav tm="100000">
                                              <p:val>
                                                <p:strVal val="#ppt_h"/>
                                              </p:val>
                                            </p:tav>
                                          </p:tavLst>
                                        </p:anim>
                                        <p:anim calcmode="lin" valueType="num">
                                          <p:cBhvr>
                                            <p:cTn id="108" dur="500" fill="hold"/>
                                            <p:tgtEl>
                                              <p:spTgt spid="161"/>
                                            </p:tgtEl>
                                            <p:attrNameLst>
                                              <p:attrName>style.rotation</p:attrName>
                                            </p:attrNameLst>
                                          </p:cBhvr>
                                          <p:tavLst>
                                            <p:tav tm="0">
                                              <p:val>
                                                <p:fltVal val="90"/>
                                              </p:val>
                                            </p:tav>
                                            <p:tav tm="100000">
                                              <p:val>
                                                <p:fltVal val="0"/>
                                              </p:val>
                                            </p:tav>
                                          </p:tavLst>
                                        </p:anim>
                                        <p:animEffect transition="in" filter="fade">
                                          <p:cBhvr>
                                            <p:cTn id="109" dur="500"/>
                                            <p:tgtEl>
                                              <p:spTgt spid="161"/>
                                            </p:tgtEl>
                                          </p:cBhvr>
                                        </p:animEffect>
                                      </p:childTnLst>
                                    </p:cTn>
                                  </p:par>
                                </p:childTnLst>
                              </p:cTn>
                            </p:par>
                            <p:par>
                              <p:cTn id="110" fill="hold">
                                <p:stCondLst>
                                  <p:cond delay="8650"/>
                                </p:stCondLst>
                                <p:childTnLst>
                                  <p:par>
                                    <p:cTn id="111" presetID="22" presetClass="entr" presetSubtype="8" fill="hold" grpId="0" nodeType="afterEffect">
                                      <p:stCondLst>
                                        <p:cond delay="0"/>
                                      </p:stCondLst>
                                      <p:childTnLst>
                                        <p:set>
                                          <p:cBhvr>
                                            <p:cTn id="112" dur="1" fill="hold">
                                              <p:stCondLst>
                                                <p:cond delay="0"/>
                                              </p:stCondLst>
                                            </p:cTn>
                                            <p:tgtEl>
                                              <p:spTgt spid="159"/>
                                            </p:tgtEl>
                                            <p:attrNameLst>
                                              <p:attrName>style.visibility</p:attrName>
                                            </p:attrNameLst>
                                          </p:cBhvr>
                                          <p:to>
                                            <p:strVal val="visible"/>
                                          </p:to>
                                        </p:set>
                                        <p:animEffect transition="in" filter="wipe(left)">
                                          <p:cBhvr>
                                            <p:cTn id="113" dur="500"/>
                                            <p:tgtEl>
                                              <p:spTgt spid="159"/>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60"/>
                                            </p:tgtEl>
                                            <p:attrNameLst>
                                              <p:attrName>style.visibility</p:attrName>
                                            </p:attrNameLst>
                                          </p:cBhvr>
                                          <p:to>
                                            <p:strVal val="visible"/>
                                          </p:to>
                                        </p:set>
                                        <p:animEffect transition="in" filter="wipe(right)">
                                          <p:cBhvr>
                                            <p:cTn id="116" dur="750"/>
                                            <p:tgtEl>
                                              <p:spTgt spid="16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64"/>
                                            </p:tgtEl>
                                            <p:attrNameLst>
                                              <p:attrName>style.visibility</p:attrName>
                                            </p:attrNameLst>
                                          </p:cBhvr>
                                          <p:to>
                                            <p:strVal val="visible"/>
                                          </p:to>
                                        </p:set>
                                        <p:animEffect transition="in" filter="wipe(down)">
                                          <p:cBhvr>
                                            <p:cTn id="121" dur="75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animBg="1"/>
          <p:bldP spid="126" grpId="0"/>
          <p:bldP spid="127" grpId="0"/>
          <p:bldP spid="131" grpId="0"/>
          <p:bldP spid="132" grpId="0"/>
          <p:bldP spid="145" grpId="0"/>
          <p:bldP spid="146" grpId="0"/>
          <p:bldP spid="159" grpId="0"/>
          <p:bldP spid="160" grpId="0"/>
          <p:bldP spid="16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工作完成比例</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823915" y="2982834"/>
            <a:ext cx="1285212" cy="1231052"/>
            <a:chOff x="1664154" y="1934950"/>
            <a:chExt cx="963741" cy="897257"/>
          </a:xfrm>
        </p:grpSpPr>
        <p:grpSp>
          <p:nvGrpSpPr>
            <p:cNvPr id="9" name="组合 8"/>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椭圆 1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TextBox 44"/>
            <p:cNvSpPr txBox="1"/>
            <p:nvPr/>
          </p:nvSpPr>
          <p:spPr>
            <a:xfrm>
              <a:off x="1807549" y="2188595"/>
              <a:ext cx="82034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itchFamily="34" charset="-122"/>
                  <a:ea typeface="微软雅黑" pitchFamily="34" charset="-122"/>
                </a:rPr>
                <a:t>45%</a:t>
              </a:r>
              <a:endParaRPr lang="zh-CN" altLang="en-US" sz="2800" b="1" dirty="0">
                <a:solidFill>
                  <a:schemeClr val="tx1">
                    <a:lumMod val="65000"/>
                    <a:lumOff val="35000"/>
                  </a:schemeClr>
                </a:solidFill>
                <a:latin typeface="微软雅黑" pitchFamily="34" charset="-122"/>
                <a:ea typeface="微软雅黑" pitchFamily="34" charset="-122"/>
              </a:endParaRPr>
            </a:p>
          </p:txBody>
        </p:sp>
      </p:grpSp>
      <p:grpSp>
        <p:nvGrpSpPr>
          <p:cNvPr id="13" name="组合 12"/>
          <p:cNvGrpSpPr/>
          <p:nvPr/>
        </p:nvGrpSpPr>
        <p:grpSpPr>
          <a:xfrm>
            <a:off x="4428680" y="2996279"/>
            <a:ext cx="1196553" cy="1231052"/>
            <a:chOff x="3293884" y="1912625"/>
            <a:chExt cx="897259" cy="897258"/>
          </a:xfrm>
        </p:grpSpPr>
        <p:grpSp>
          <p:nvGrpSpPr>
            <p:cNvPr id="14" name="组合 13"/>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椭圆 16"/>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TextBox 49"/>
            <p:cNvSpPr txBox="1"/>
            <p:nvPr/>
          </p:nvSpPr>
          <p:spPr>
            <a:xfrm>
              <a:off x="3404406" y="2201081"/>
              <a:ext cx="753231" cy="366443"/>
            </a:xfrm>
            <a:prstGeom prst="rect">
              <a:avLst/>
            </a:prstGeom>
            <a:noFill/>
          </p:spPr>
          <p:txBody>
            <a:bodyPr wrap="square" rtlCol="0">
              <a:spAutoFit/>
            </a:bodyPr>
            <a:lstStyle/>
            <a:p>
              <a:r>
                <a:rPr lang="en-US" altLang="zh-CN" sz="2667" b="1" dirty="0">
                  <a:solidFill>
                    <a:schemeClr val="tx1">
                      <a:lumMod val="65000"/>
                      <a:lumOff val="35000"/>
                    </a:schemeClr>
                  </a:solidFill>
                  <a:latin typeface="微软雅黑" pitchFamily="34" charset="-122"/>
                  <a:ea typeface="微软雅黑" pitchFamily="34" charset="-122"/>
                </a:rPr>
                <a:t>68%</a:t>
              </a:r>
              <a:endParaRPr lang="zh-CN" altLang="en-US" sz="2667" b="1" dirty="0">
                <a:solidFill>
                  <a:schemeClr val="tx1">
                    <a:lumMod val="65000"/>
                    <a:lumOff val="35000"/>
                  </a:schemeClr>
                </a:solidFill>
                <a:latin typeface="微软雅黑" pitchFamily="34" charset="-122"/>
                <a:ea typeface="微软雅黑" pitchFamily="34" charset="-122"/>
              </a:endParaRPr>
            </a:p>
          </p:txBody>
        </p:sp>
      </p:grpSp>
      <p:grpSp>
        <p:nvGrpSpPr>
          <p:cNvPr id="18" name="组合 17"/>
          <p:cNvGrpSpPr/>
          <p:nvPr/>
        </p:nvGrpSpPr>
        <p:grpSpPr>
          <a:xfrm>
            <a:off x="6836389" y="2988926"/>
            <a:ext cx="1256113" cy="1231052"/>
            <a:chOff x="4849324" y="1995712"/>
            <a:chExt cx="941921" cy="897257"/>
          </a:xfrm>
        </p:grpSpPr>
        <p:grpSp>
          <p:nvGrpSpPr>
            <p:cNvPr id="19" name="组合 18"/>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2" name="椭圆 2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TextBox 54"/>
            <p:cNvSpPr txBox="1"/>
            <p:nvPr/>
          </p:nvSpPr>
          <p:spPr>
            <a:xfrm>
              <a:off x="4963049" y="2222298"/>
              <a:ext cx="82819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itchFamily="34" charset="-122"/>
                  <a:ea typeface="微软雅黑" pitchFamily="34" charset="-122"/>
                </a:rPr>
                <a:t>79%</a:t>
              </a:r>
              <a:endParaRPr lang="zh-CN" altLang="en-US" sz="2800" b="1" dirty="0">
                <a:solidFill>
                  <a:schemeClr val="tx1">
                    <a:lumMod val="65000"/>
                    <a:lumOff val="35000"/>
                  </a:schemeClr>
                </a:solidFill>
                <a:latin typeface="微软雅黑" pitchFamily="34" charset="-122"/>
                <a:ea typeface="微软雅黑" pitchFamily="34" charset="-122"/>
              </a:endParaRPr>
            </a:p>
          </p:txBody>
        </p:sp>
      </p:grpSp>
      <p:grpSp>
        <p:nvGrpSpPr>
          <p:cNvPr id="23" name="组合 22"/>
          <p:cNvGrpSpPr/>
          <p:nvPr/>
        </p:nvGrpSpPr>
        <p:grpSpPr>
          <a:xfrm>
            <a:off x="9302117" y="2980900"/>
            <a:ext cx="1268273" cy="1231052"/>
            <a:chOff x="6380261" y="2029113"/>
            <a:chExt cx="951040" cy="897257"/>
          </a:xfrm>
        </p:grpSpPr>
        <p:grpSp>
          <p:nvGrpSpPr>
            <p:cNvPr id="24" name="组合 23"/>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7" name="椭圆 2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5" name="TextBox 59"/>
            <p:cNvSpPr txBox="1"/>
            <p:nvPr/>
          </p:nvSpPr>
          <p:spPr>
            <a:xfrm>
              <a:off x="6501314" y="2303662"/>
              <a:ext cx="829987"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itchFamily="34" charset="-122"/>
                  <a:ea typeface="微软雅黑" pitchFamily="34" charset="-122"/>
                </a:rPr>
                <a:t>92%</a:t>
              </a:r>
              <a:endParaRPr lang="zh-CN" altLang="en-US" sz="2800" b="1" dirty="0">
                <a:solidFill>
                  <a:schemeClr val="tx1">
                    <a:lumMod val="65000"/>
                    <a:lumOff val="35000"/>
                  </a:schemeClr>
                </a:solidFill>
                <a:latin typeface="微软雅黑" pitchFamily="34" charset="-122"/>
                <a:ea typeface="微软雅黑" pitchFamily="34" charset="-122"/>
              </a:endParaRPr>
            </a:p>
          </p:txBody>
        </p:sp>
      </p:grpSp>
      <p:sp>
        <p:nvSpPr>
          <p:cNvPr id="28" name="Freeform 8"/>
          <p:cNvSpPr/>
          <p:nvPr/>
        </p:nvSpPr>
        <p:spPr bwMode="auto">
          <a:xfrm rot="18900000">
            <a:off x="1882255" y="3439306"/>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sp>
        <p:nvSpPr>
          <p:cNvPr id="29" name="Freeform 7"/>
          <p:cNvSpPr/>
          <p:nvPr/>
        </p:nvSpPr>
        <p:spPr bwMode="auto">
          <a:xfrm rot="19087048">
            <a:off x="4426764" y="3301962"/>
            <a:ext cx="1583837" cy="107036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sp>
        <p:nvSpPr>
          <p:cNvPr id="30" name="Freeform 6"/>
          <p:cNvSpPr/>
          <p:nvPr/>
        </p:nvSpPr>
        <p:spPr bwMode="auto">
          <a:xfrm rot="19290703">
            <a:off x="6747287" y="3113526"/>
            <a:ext cx="1619319" cy="126098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sp>
        <p:nvSpPr>
          <p:cNvPr id="31" name="Freeform 5"/>
          <p:cNvSpPr/>
          <p:nvPr/>
        </p:nvSpPr>
        <p:spPr bwMode="auto">
          <a:xfrm rot="19810786">
            <a:off x="9146265" y="2851996"/>
            <a:ext cx="1559879" cy="1521925"/>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grpSp>
        <p:nvGrpSpPr>
          <p:cNvPr id="32" name="组合 31"/>
          <p:cNvGrpSpPr/>
          <p:nvPr/>
        </p:nvGrpSpPr>
        <p:grpSpPr>
          <a:xfrm>
            <a:off x="1853336"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TextBox 72"/>
            <p:cNvSpPr txBox="1"/>
            <p:nvPr/>
          </p:nvSpPr>
          <p:spPr>
            <a:xfrm>
              <a:off x="3776380" y="8005745"/>
              <a:ext cx="1849458" cy="616688"/>
            </a:xfrm>
            <a:prstGeom prst="rect">
              <a:avLst/>
            </a:prstGeom>
            <a:noFill/>
          </p:spPr>
          <p:txBody>
            <a:bodyPr wrap="none" rtlCol="0">
              <a:spAutoFit/>
            </a:bodyPr>
            <a:lstStyle/>
            <a:p>
              <a:pPr algn="ctr"/>
              <a:r>
                <a:rPr lang="zh-CN" altLang="en-US" sz="1467" dirty="0">
                  <a:solidFill>
                    <a:schemeClr val="bg1"/>
                  </a:solidFill>
                  <a:latin typeface="微软雅黑" pitchFamily="34" charset="-122"/>
                  <a:ea typeface="微软雅黑" pitchFamily="34" charset="-122"/>
                </a:rPr>
                <a:t>添加标题</a:t>
              </a:r>
            </a:p>
          </p:txBody>
        </p:sp>
      </p:grpSp>
      <p:grpSp>
        <p:nvGrpSpPr>
          <p:cNvPr id="35" name="组合 34"/>
          <p:cNvGrpSpPr/>
          <p:nvPr/>
        </p:nvGrpSpPr>
        <p:grpSpPr>
          <a:xfrm>
            <a:off x="4274380"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TextBox 75"/>
            <p:cNvSpPr txBox="1"/>
            <p:nvPr/>
          </p:nvSpPr>
          <p:spPr>
            <a:xfrm>
              <a:off x="3776380" y="8005745"/>
              <a:ext cx="1849458" cy="616688"/>
            </a:xfrm>
            <a:prstGeom prst="rect">
              <a:avLst/>
            </a:prstGeom>
            <a:noFill/>
          </p:spPr>
          <p:txBody>
            <a:bodyPr wrap="none" rtlCol="0">
              <a:spAutoFit/>
            </a:bodyPr>
            <a:lstStyle/>
            <a:p>
              <a:pPr algn="ctr"/>
              <a:r>
                <a:rPr lang="zh-CN" altLang="en-US" sz="1467" dirty="0">
                  <a:solidFill>
                    <a:schemeClr val="bg1"/>
                  </a:solidFill>
                  <a:latin typeface="微软雅黑" pitchFamily="34" charset="-122"/>
                  <a:ea typeface="微软雅黑" pitchFamily="34" charset="-122"/>
                </a:rPr>
                <a:t>添加标题</a:t>
              </a:r>
            </a:p>
          </p:txBody>
        </p:sp>
      </p:grpSp>
      <p:grpSp>
        <p:nvGrpSpPr>
          <p:cNvPr id="38" name="组合 37"/>
          <p:cNvGrpSpPr/>
          <p:nvPr/>
        </p:nvGrpSpPr>
        <p:grpSpPr>
          <a:xfrm>
            <a:off x="6661622"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39" name="流程图: 可选过程 38"/>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TextBox 78"/>
            <p:cNvSpPr txBox="1"/>
            <p:nvPr/>
          </p:nvSpPr>
          <p:spPr>
            <a:xfrm>
              <a:off x="3776380" y="8005745"/>
              <a:ext cx="1849458" cy="616688"/>
            </a:xfrm>
            <a:prstGeom prst="rect">
              <a:avLst/>
            </a:prstGeom>
            <a:noFill/>
          </p:spPr>
          <p:txBody>
            <a:bodyPr wrap="none" rtlCol="0">
              <a:spAutoFit/>
            </a:bodyPr>
            <a:lstStyle/>
            <a:p>
              <a:pPr algn="ctr"/>
              <a:r>
                <a:rPr lang="zh-CN" altLang="en-US" sz="1467" dirty="0">
                  <a:solidFill>
                    <a:schemeClr val="bg1"/>
                  </a:solidFill>
                  <a:latin typeface="微软雅黑" pitchFamily="34" charset="-122"/>
                  <a:ea typeface="微软雅黑" pitchFamily="34" charset="-122"/>
                </a:rPr>
                <a:t>添加标题</a:t>
              </a:r>
            </a:p>
          </p:txBody>
        </p:sp>
      </p:grpSp>
      <p:grpSp>
        <p:nvGrpSpPr>
          <p:cNvPr id="41" name="组合 40"/>
          <p:cNvGrpSpPr/>
          <p:nvPr/>
        </p:nvGrpSpPr>
        <p:grpSpPr>
          <a:xfrm>
            <a:off x="9189046"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42" name="流程图: 可选过程 41"/>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TextBox 81"/>
            <p:cNvSpPr txBox="1"/>
            <p:nvPr/>
          </p:nvSpPr>
          <p:spPr>
            <a:xfrm>
              <a:off x="3776380" y="8005745"/>
              <a:ext cx="1849458" cy="616688"/>
            </a:xfrm>
            <a:prstGeom prst="rect">
              <a:avLst/>
            </a:prstGeom>
            <a:noFill/>
          </p:spPr>
          <p:txBody>
            <a:bodyPr wrap="none" rtlCol="0">
              <a:spAutoFit/>
            </a:bodyPr>
            <a:lstStyle/>
            <a:p>
              <a:pPr algn="ctr"/>
              <a:r>
                <a:rPr lang="zh-CN" altLang="en-US" sz="1467" dirty="0">
                  <a:solidFill>
                    <a:schemeClr val="bg1"/>
                  </a:solidFill>
                  <a:latin typeface="微软雅黑" pitchFamily="34" charset="-122"/>
                  <a:ea typeface="微软雅黑" pitchFamily="34" charset="-122"/>
                </a:rPr>
                <a:t>添加标题</a:t>
              </a:r>
            </a:p>
          </p:txBody>
        </p:sp>
      </p:grpSp>
      <p:sp>
        <p:nvSpPr>
          <p:cNvPr id="44" name="TextBox 83"/>
          <p:cNvSpPr txBox="1"/>
          <p:nvPr/>
        </p:nvSpPr>
        <p:spPr>
          <a:xfrm>
            <a:off x="1583500" y="4713110"/>
            <a:ext cx="2196941"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p>
        </p:txBody>
      </p:sp>
      <p:sp>
        <p:nvSpPr>
          <p:cNvPr id="45" name="TextBox 84"/>
          <p:cNvSpPr txBox="1"/>
          <p:nvPr/>
        </p:nvSpPr>
        <p:spPr>
          <a:xfrm>
            <a:off x="4036368" y="4713110"/>
            <a:ext cx="2196941"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p>
        </p:txBody>
      </p:sp>
      <p:sp>
        <p:nvSpPr>
          <p:cNvPr id="46" name="TextBox 85"/>
          <p:cNvSpPr txBox="1"/>
          <p:nvPr/>
        </p:nvSpPr>
        <p:spPr>
          <a:xfrm>
            <a:off x="6395336" y="4713110"/>
            <a:ext cx="2196941"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p>
        </p:txBody>
      </p:sp>
      <p:sp>
        <p:nvSpPr>
          <p:cNvPr id="47" name="TextBox 86"/>
          <p:cNvSpPr txBox="1"/>
          <p:nvPr/>
        </p:nvSpPr>
        <p:spPr>
          <a:xfrm>
            <a:off x="8987624" y="4713110"/>
            <a:ext cx="2196941" cy="932587"/>
          </a:xfrm>
          <a:prstGeom prst="rect">
            <a:avLst/>
          </a:prstGeom>
          <a:noFill/>
        </p:spPr>
        <p:txBody>
          <a:bodyPr wrap="square" lIns="91464" tIns="45732" rIns="91464" bIns="45732" rtlCol="0">
            <a:spAutoFit/>
          </a:bodyPr>
          <a:lstStyle/>
          <a:p>
            <a:pPr defTabSz="1219170">
              <a:lnSpc>
                <a:spcPct val="130000"/>
              </a:lnSpc>
              <a:defRPr/>
            </a:pPr>
            <a:r>
              <a:rPr lang="zh-CN" altLang="en-US" sz="1400" kern="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p>
        </p:txBody>
      </p:sp>
      <p:sp>
        <p:nvSpPr>
          <p:cNvPr id="48" name="文本框 4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9" name="椭圆 48"/>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95851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2/3*#ppt_w"/>
                                          </p:val>
                                        </p:tav>
                                        <p:tav tm="100000">
                                          <p:val>
                                            <p:strVal val="#ppt_w"/>
                                          </p:val>
                                        </p:tav>
                                      </p:tavLst>
                                    </p:anim>
                                    <p:anim calcmode="lin" valueType="num">
                                      <p:cBhvr>
                                        <p:cTn id="32" dur="500" fill="hold"/>
                                        <p:tgtEl>
                                          <p:spTgt spid="8"/>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000"/>
                                        <p:tgtEl>
                                          <p:spTgt spid="28"/>
                                        </p:tgtEl>
                                      </p:cBhvr>
                                    </p:animEffect>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2/3*#ppt_w"/>
                                          </p:val>
                                        </p:tav>
                                        <p:tav tm="100000">
                                          <p:val>
                                            <p:strVal val="#ppt_w"/>
                                          </p:val>
                                        </p:tav>
                                      </p:tavLst>
                                    </p:anim>
                                    <p:anim calcmode="lin" valueType="num">
                                      <p:cBhvr>
                                        <p:cTn id="40" dur="500" fill="hold"/>
                                        <p:tgtEl>
                                          <p:spTgt spid="13"/>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000"/>
                                        <p:tgtEl>
                                          <p:spTgt spid="29"/>
                                        </p:tgtEl>
                                      </p:cBhvr>
                                    </p:animEffect>
                                  </p:childTnLst>
                                </p:cTn>
                              </p:par>
                            </p:childTnLst>
                          </p:cTn>
                        </p:par>
                        <p:par>
                          <p:cTn id="44" fill="hold">
                            <p:stCondLst>
                              <p:cond delay="4000"/>
                            </p:stCondLst>
                            <p:childTnLst>
                              <p:par>
                                <p:cTn id="45" presetID="23" presetClass="entr" presetSubtype="27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1000"/>
                                        <p:tgtEl>
                                          <p:spTgt spid="30"/>
                                        </p:tgtEl>
                                      </p:cBhvr>
                                    </p:animEffect>
                                  </p:childTnLst>
                                </p:cTn>
                              </p:par>
                            </p:childTnLst>
                          </p:cTn>
                        </p:par>
                        <p:par>
                          <p:cTn id="52" fill="hold">
                            <p:stCondLst>
                              <p:cond delay="5000"/>
                            </p:stCondLst>
                            <p:childTnLst>
                              <p:par>
                                <p:cTn id="53" presetID="23" presetClass="entr" presetSubtype="27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strVal val="2/3*#ppt_w"/>
                                          </p:val>
                                        </p:tav>
                                        <p:tav tm="100000">
                                          <p:val>
                                            <p:strVal val="#ppt_w"/>
                                          </p:val>
                                        </p:tav>
                                      </p:tavLst>
                                    </p:anim>
                                    <p:anim calcmode="lin" valueType="num">
                                      <p:cBhvr>
                                        <p:cTn id="56" dur="500" fill="hold"/>
                                        <p:tgtEl>
                                          <p:spTgt spid="23"/>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1000"/>
                                        <p:tgtEl>
                                          <p:spTgt spid="31"/>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randombar(horizontal)">
                                      <p:cBhvr>
                                        <p:cTn id="63" dur="500"/>
                                        <p:tgtEl>
                                          <p:spTgt spid="44"/>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500"/>
                                        <p:tgtEl>
                                          <p:spTgt spid="46"/>
                                        </p:tgtEl>
                                      </p:cBhvr>
                                    </p:animEffect>
                                  </p:childTnLst>
                                </p:cTn>
                              </p:par>
                            </p:childTnLst>
                          </p:cTn>
                        </p:par>
                        <p:par>
                          <p:cTn id="72" fill="hold">
                            <p:stCondLst>
                              <p:cond delay="7500"/>
                            </p:stCondLst>
                            <p:childTnLst>
                              <p:par>
                                <p:cTn id="73" presetID="14" presetClass="entr" presetSubtype="10"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randombar(horizontal)">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cxnSp>
        <p:nvCxnSpPr>
          <p:cNvPr id="3" name="直接箭头连接符 2"/>
          <p:cNvCxnSpPr/>
          <p:nvPr/>
        </p:nvCxnSpPr>
        <p:spPr>
          <a:xfrm flipV="1">
            <a:off x="1724912" y="1700810"/>
            <a:ext cx="1" cy="4478345"/>
          </a:xfrm>
          <a:prstGeom prst="straightConnector1">
            <a:avLst/>
          </a:prstGeom>
          <a:solidFill>
            <a:schemeClr val="accent1"/>
          </a:solidFill>
          <a:ln w="9525" cap="flat" cmpd="sng" algn="ctr">
            <a:solidFill>
              <a:srgbClr val="FB5F05"/>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箭头连接符 4"/>
          <p:cNvCxnSpPr/>
          <p:nvPr/>
        </p:nvCxnSpPr>
        <p:spPr>
          <a:xfrm>
            <a:off x="1725569" y="6179154"/>
            <a:ext cx="8959008" cy="772"/>
          </a:xfrm>
          <a:prstGeom prst="straightConnector1">
            <a:avLst/>
          </a:prstGeom>
          <a:solidFill>
            <a:schemeClr val="accent1"/>
          </a:solidFill>
          <a:ln w="9525" cap="flat" cmpd="sng" algn="ctr">
            <a:solidFill>
              <a:srgbClr val="FB5F05"/>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5"/>
          <p:cNvGrpSpPr/>
          <p:nvPr/>
        </p:nvGrpSpPr>
        <p:grpSpPr>
          <a:xfrm>
            <a:off x="2011309" y="4893730"/>
            <a:ext cx="1850961" cy="786009"/>
            <a:chOff x="2582250" y="5541358"/>
            <a:chExt cx="2076669" cy="882316"/>
          </a:xfrm>
        </p:grpSpPr>
        <p:grpSp>
          <p:nvGrpSpPr>
            <p:cNvPr id="7" name="组合 6"/>
            <p:cNvGrpSpPr/>
            <p:nvPr/>
          </p:nvGrpSpPr>
          <p:grpSpPr>
            <a:xfrm>
              <a:off x="2582250" y="5541358"/>
              <a:ext cx="2076669" cy="882316"/>
              <a:chOff x="2582250" y="5541358"/>
              <a:chExt cx="2076669" cy="882316"/>
            </a:xfrm>
          </p:grpSpPr>
          <p:sp>
            <p:nvSpPr>
              <p:cNvPr id="9" name="圆角矩形 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10" name="圆角矩形 9"/>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8" name="矩形 7"/>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7" dirty="0">
                  <a:solidFill>
                    <a:srgbClr val="F8F8F8"/>
                  </a:solidFill>
                  <a:latin typeface="+mj-ea"/>
                  <a:ea typeface="+mj-ea"/>
                </a:rPr>
                <a:t>一月份</a:t>
              </a:r>
            </a:p>
          </p:txBody>
        </p:sp>
      </p:grpSp>
      <p:sp>
        <p:nvSpPr>
          <p:cNvPr id="11" name="矩形 87"/>
          <p:cNvSpPr>
            <a:spLocks noChangeArrowheads="1"/>
          </p:cNvSpPr>
          <p:nvPr/>
        </p:nvSpPr>
        <p:spPr bwMode="auto">
          <a:xfrm>
            <a:off x="2154182" y="2790452"/>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p:txBody>
      </p:sp>
      <p:grpSp>
        <p:nvGrpSpPr>
          <p:cNvPr id="12" name="组合 11"/>
          <p:cNvGrpSpPr/>
          <p:nvPr/>
        </p:nvGrpSpPr>
        <p:grpSpPr>
          <a:xfrm>
            <a:off x="4266416" y="4040318"/>
            <a:ext cx="1850961" cy="786009"/>
            <a:chOff x="5112345" y="4583380"/>
            <a:chExt cx="2076669" cy="882316"/>
          </a:xfrm>
        </p:grpSpPr>
        <p:grpSp>
          <p:nvGrpSpPr>
            <p:cNvPr id="13" name="组合 12"/>
            <p:cNvGrpSpPr/>
            <p:nvPr/>
          </p:nvGrpSpPr>
          <p:grpSpPr>
            <a:xfrm>
              <a:off x="5112345" y="4583380"/>
              <a:ext cx="2076669" cy="882316"/>
              <a:chOff x="2582250" y="5541358"/>
              <a:chExt cx="2076669" cy="882316"/>
            </a:xfrm>
          </p:grpSpPr>
          <p:sp>
            <p:nvSpPr>
              <p:cNvPr id="15" name="圆角矩形 14"/>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16" name="圆角矩形 15"/>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14" name="矩形 13"/>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7" dirty="0">
                  <a:solidFill>
                    <a:srgbClr val="F8F8F8"/>
                  </a:solidFill>
                  <a:latin typeface="+mj-ea"/>
                  <a:ea typeface="+mj-ea"/>
                </a:rPr>
                <a:t>二月份</a:t>
              </a:r>
              <a:endParaRPr lang="en-US" altLang="zh-CN" sz="1867" dirty="0">
                <a:solidFill>
                  <a:srgbClr val="F8F8F8"/>
                </a:solidFill>
                <a:latin typeface="+mj-ea"/>
                <a:ea typeface="+mj-ea"/>
              </a:endParaRPr>
            </a:p>
          </p:txBody>
        </p:sp>
      </p:grpSp>
      <p:sp>
        <p:nvSpPr>
          <p:cNvPr id="17" name="矩形 87"/>
          <p:cNvSpPr>
            <a:spLocks noChangeArrowheads="1"/>
          </p:cNvSpPr>
          <p:nvPr/>
        </p:nvSpPr>
        <p:spPr bwMode="auto">
          <a:xfrm>
            <a:off x="4368782" y="1964054"/>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p:txBody>
      </p:sp>
      <p:cxnSp>
        <p:nvCxnSpPr>
          <p:cNvPr id="18" name="直接连接符 17"/>
          <p:cNvCxnSpPr/>
          <p:nvPr/>
        </p:nvCxnSpPr>
        <p:spPr>
          <a:xfrm flipH="1">
            <a:off x="4132134" y="1700810"/>
            <a:ext cx="1588" cy="4407663"/>
          </a:xfrm>
          <a:prstGeom prst="line">
            <a:avLst/>
          </a:prstGeom>
          <a:solidFill>
            <a:schemeClr val="accent1"/>
          </a:solidFill>
          <a:ln w="9525" cap="flat" cmpd="sng" algn="ctr">
            <a:solidFill>
              <a:srgbClr val="FB5F0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组合 18"/>
          <p:cNvGrpSpPr/>
          <p:nvPr/>
        </p:nvGrpSpPr>
        <p:grpSpPr>
          <a:xfrm>
            <a:off x="6394717" y="3229111"/>
            <a:ext cx="1850961" cy="786009"/>
            <a:chOff x="7500172" y="3672780"/>
            <a:chExt cx="2076669" cy="882316"/>
          </a:xfrm>
        </p:grpSpPr>
        <p:grpSp>
          <p:nvGrpSpPr>
            <p:cNvPr id="20" name="组合 19"/>
            <p:cNvGrpSpPr/>
            <p:nvPr/>
          </p:nvGrpSpPr>
          <p:grpSpPr>
            <a:xfrm>
              <a:off x="7500172" y="3672780"/>
              <a:ext cx="2076669" cy="882316"/>
              <a:chOff x="2582250" y="5541358"/>
              <a:chExt cx="2076669" cy="882316"/>
            </a:xfrm>
          </p:grpSpPr>
          <p:sp>
            <p:nvSpPr>
              <p:cNvPr id="22" name="圆角矩形 21"/>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23" name="圆角矩形 22"/>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21" name="矩形 20"/>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7" dirty="0">
                  <a:solidFill>
                    <a:srgbClr val="F8F8F8"/>
                  </a:solidFill>
                  <a:latin typeface="+mj-ea"/>
                  <a:ea typeface="+mj-ea"/>
                </a:rPr>
                <a:t>三月份</a:t>
              </a:r>
            </a:p>
          </p:txBody>
        </p:sp>
      </p:grpSp>
      <p:cxnSp>
        <p:nvCxnSpPr>
          <p:cNvPr id="24" name="直接连接符 23"/>
          <p:cNvCxnSpPr/>
          <p:nvPr/>
        </p:nvCxnSpPr>
        <p:spPr>
          <a:xfrm flipH="1">
            <a:off x="6250037" y="1700810"/>
            <a:ext cx="1588" cy="4407663"/>
          </a:xfrm>
          <a:prstGeom prst="line">
            <a:avLst/>
          </a:prstGeom>
          <a:solidFill>
            <a:schemeClr val="accent1"/>
          </a:solidFill>
          <a:ln w="9525" cap="flat" cmpd="sng" algn="ctr">
            <a:solidFill>
              <a:srgbClr val="FB5F0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87"/>
          <p:cNvSpPr>
            <a:spLocks noChangeArrowheads="1"/>
          </p:cNvSpPr>
          <p:nvPr/>
        </p:nvSpPr>
        <p:spPr bwMode="auto">
          <a:xfrm>
            <a:off x="6465930" y="4076651"/>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p:txBody>
      </p:sp>
      <p:grpSp>
        <p:nvGrpSpPr>
          <p:cNvPr id="26" name="组合 25"/>
          <p:cNvGrpSpPr/>
          <p:nvPr/>
        </p:nvGrpSpPr>
        <p:grpSpPr>
          <a:xfrm>
            <a:off x="8473593" y="2378952"/>
            <a:ext cx="1850961" cy="786009"/>
            <a:chOff x="9832547" y="2718456"/>
            <a:chExt cx="2076669" cy="882316"/>
          </a:xfrm>
        </p:grpSpPr>
        <p:grpSp>
          <p:nvGrpSpPr>
            <p:cNvPr id="27" name="组合 26"/>
            <p:cNvGrpSpPr/>
            <p:nvPr/>
          </p:nvGrpSpPr>
          <p:grpSpPr>
            <a:xfrm>
              <a:off x="9832547" y="2718456"/>
              <a:ext cx="2076669" cy="882316"/>
              <a:chOff x="2582250" y="5541358"/>
              <a:chExt cx="2076669" cy="882316"/>
            </a:xfrm>
          </p:grpSpPr>
          <p:sp>
            <p:nvSpPr>
              <p:cNvPr id="29" name="圆角矩形 2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30" name="圆角矩形 29"/>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28" name="矩形 27"/>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7" dirty="0">
                  <a:solidFill>
                    <a:srgbClr val="F8F8F8"/>
                  </a:solidFill>
                  <a:latin typeface="+mj-ea"/>
                  <a:ea typeface="+mj-ea"/>
                </a:rPr>
                <a:t>四月份</a:t>
              </a:r>
            </a:p>
          </p:txBody>
        </p:sp>
      </p:grpSp>
      <p:sp>
        <p:nvSpPr>
          <p:cNvPr id="31" name="矩形 87"/>
          <p:cNvSpPr>
            <a:spLocks noChangeArrowheads="1"/>
          </p:cNvSpPr>
          <p:nvPr/>
        </p:nvSpPr>
        <p:spPr bwMode="auto">
          <a:xfrm>
            <a:off x="8610118" y="3219184"/>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1467" dirty="0">
                <a:solidFill>
                  <a:schemeClr val="tx1">
                    <a:lumMod val="85000"/>
                    <a:lumOff val="15000"/>
                  </a:schemeClr>
                </a:solidFill>
                <a:latin typeface="微软雅黑" pitchFamily="34" charset="-122"/>
                <a:ea typeface="微软雅黑" pitchFamily="34" charset="-122"/>
              </a:rPr>
              <a:t>点击添加文本</a:t>
            </a:r>
            <a:r>
              <a:rPr lang="en-US" altLang="zh-CN" sz="1467" dirty="0">
                <a:solidFill>
                  <a:schemeClr val="tx1">
                    <a:lumMod val="85000"/>
                    <a:lumOff val="15000"/>
                  </a:schemeClr>
                </a:solidFill>
                <a:latin typeface="微软雅黑" pitchFamily="34" charset="-122"/>
                <a:ea typeface="微软雅黑" pitchFamily="34" charset="-122"/>
              </a:rPr>
              <a:t/>
            </a:r>
            <a:br>
              <a:rPr lang="en-US" altLang="zh-CN" sz="1467" dirty="0">
                <a:solidFill>
                  <a:schemeClr val="tx1">
                    <a:lumMod val="85000"/>
                    <a:lumOff val="15000"/>
                  </a:schemeClr>
                </a:solidFill>
                <a:latin typeface="微软雅黑" pitchFamily="34" charset="-122"/>
                <a:ea typeface="微软雅黑" pitchFamily="34" charset="-122"/>
              </a:rPr>
            </a:br>
            <a:r>
              <a:rPr lang="zh-CN" altLang="en-US" sz="1467" dirty="0">
                <a:solidFill>
                  <a:schemeClr val="tx1">
                    <a:lumMod val="85000"/>
                    <a:lumOff val="15000"/>
                  </a:schemeClr>
                </a:solidFill>
                <a:latin typeface="微软雅黑" pitchFamily="34" charset="-122"/>
                <a:ea typeface="微软雅黑" pitchFamily="34" charset="-122"/>
              </a:rPr>
              <a:t>点击添加文本</a:t>
            </a:r>
          </a:p>
        </p:txBody>
      </p:sp>
      <p:cxnSp>
        <p:nvCxnSpPr>
          <p:cNvPr id="32" name="直接连接符 31"/>
          <p:cNvCxnSpPr/>
          <p:nvPr/>
        </p:nvCxnSpPr>
        <p:spPr>
          <a:xfrm>
            <a:off x="8395809" y="1700810"/>
            <a:ext cx="0" cy="4407663"/>
          </a:xfrm>
          <a:prstGeom prst="line">
            <a:avLst/>
          </a:prstGeom>
          <a:solidFill>
            <a:schemeClr val="accent1"/>
          </a:solidFill>
          <a:ln w="9525" cap="flat" cmpd="sng" algn="ctr">
            <a:solidFill>
              <a:srgbClr val="FB5F0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1"/>
          <p:cNvSpPr txBox="1"/>
          <p:nvPr/>
        </p:nvSpPr>
        <p:spPr>
          <a:xfrm>
            <a:off x="1203230" y="1974853"/>
            <a:ext cx="533538" cy="2480003"/>
          </a:xfrm>
          <a:prstGeom prst="rect">
            <a:avLst/>
          </a:prstGeom>
          <a:noFill/>
        </p:spPr>
        <p:txBody>
          <a:bodyPr vert="eaVert" wrap="square" lIns="121917" tIns="60959" rIns="121917" bIns="60959" rtlCol="0">
            <a:spAutoFit/>
          </a:bodyPr>
          <a:lstStyle/>
          <a:p>
            <a:r>
              <a:rPr lang="zh-CN" altLang="en-US" sz="1867" dirty="0">
                <a:solidFill>
                  <a:schemeClr val="tx1">
                    <a:lumMod val="85000"/>
                    <a:lumOff val="15000"/>
                  </a:schemeClr>
                </a:solidFill>
                <a:latin typeface="微软雅黑" pitchFamily="34" charset="-122"/>
                <a:ea typeface="微软雅黑" pitchFamily="34" charset="-122"/>
              </a:rPr>
              <a:t>添加标题文字内容</a:t>
            </a:r>
          </a:p>
        </p:txBody>
      </p:sp>
      <p:pic>
        <p:nvPicPr>
          <p:cNvPr id="34" name="图片 3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3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月计划完成</a:t>
            </a:r>
            <a:endParaRPr lang="zh-CN" altLang="en-US" sz="2800" dirty="0">
              <a:gradFill>
                <a:gsLst>
                  <a:gs pos="27000">
                    <a:srgbClr val="FED755"/>
                  </a:gs>
                  <a:gs pos="90000">
                    <a:srgbClr val="FB5F05"/>
                  </a:gs>
                </a:gsLst>
                <a:lin ang="16200000" scaled="1"/>
              </a:gradFill>
            </a:endParaRPr>
          </a:p>
        </p:txBody>
      </p:sp>
      <p:sp>
        <p:nvSpPr>
          <p:cNvPr id="3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38" name="文本框 3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9" name="椭圆 38"/>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3422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3"/>
                                        </p:tgtEl>
                                        <p:attrNameLst>
                                          <p:attrName>ppt_y</p:attrName>
                                        </p:attrNameLst>
                                      </p:cBhvr>
                                      <p:tavLst>
                                        <p:tav tm="0">
                                          <p:val>
                                            <p:strVal val="#ppt_y"/>
                                          </p:val>
                                        </p:tav>
                                        <p:tav tm="100000">
                                          <p:val>
                                            <p:strVal val="#ppt_y"/>
                                          </p:val>
                                        </p:tav>
                                      </p:tavLst>
                                    </p:anim>
                                    <p:anim calcmode="lin" valueType="num">
                                      <p:cBhvr>
                                        <p:cTn id="1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3"/>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6"/>
                                        </p:tgtEl>
                                        <p:attrNameLst>
                                          <p:attrName>ppt_x</p:attrName>
                                          <p:attrName>ppt_y</p:attrName>
                                        </p:attrNameLst>
                                      </p:cBhvr>
                                    </p:animMotion>
                                    <p:animEffect transition="in" filter="fade">
                                      <p:cBhvr>
                                        <p:cTn id="34" dur="500"/>
                                        <p:tgtEl>
                                          <p:spTgt spid="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2350"/>
                            </p:stCondLst>
                            <p:childTnLst>
                              <p:par>
                                <p:cTn id="39" presetID="52"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Scale>
                                      <p:cBhvr>
                                        <p:cTn id="4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12"/>
                                        </p:tgtEl>
                                        <p:attrNameLst>
                                          <p:attrName>ppt_x</p:attrName>
                                          <p:attrName>ppt_y</p:attrName>
                                        </p:attrNameLst>
                                      </p:cBhvr>
                                    </p:animMotion>
                                    <p:animEffect transition="in" filter="fade">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par>
                          <p:cTn id="47" fill="hold">
                            <p:stCondLst>
                              <p:cond delay="2850"/>
                            </p:stCondLst>
                            <p:childTnLst>
                              <p:par>
                                <p:cTn id="48" presetID="52"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Scale>
                                      <p:cBhvr>
                                        <p:cTn id="50"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19"/>
                                        </p:tgtEl>
                                        <p:attrNameLst>
                                          <p:attrName>ppt_x</p:attrName>
                                          <p:attrName>ppt_y</p:attrName>
                                        </p:attrNameLst>
                                      </p:cBhvr>
                                    </p:animMotion>
                                    <p:animEffect transition="in" filter="fade">
                                      <p:cBhvr>
                                        <p:cTn id="52" dur="500"/>
                                        <p:tgtEl>
                                          <p:spTgt spid="19"/>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3350"/>
                            </p:stCondLst>
                            <p:childTnLst>
                              <p:par>
                                <p:cTn id="57" presetID="52"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Scale>
                                      <p:cBhvr>
                                        <p:cTn id="59" dur="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26"/>
                                        </p:tgtEl>
                                        <p:attrNameLst>
                                          <p:attrName>ppt_x</p:attrName>
                                          <p:attrName>ppt_y</p:attrName>
                                        </p:attrNameLst>
                                      </p:cBhvr>
                                    </p:animMotion>
                                    <p:animEffect transition="in" filter="fade">
                                      <p:cBhvr>
                                        <p:cTn id="61" dur="500"/>
                                        <p:tgtEl>
                                          <p:spTgt spid="2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5" grpId="0"/>
      <p:bldP spid="31" grpId="0"/>
      <p:bldP spid="33"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3</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成果项目展示</a:t>
              </a:r>
              <a:endParaRPr lang="zh-CN" altLang="en-US" sz="2800" dirty="0"/>
            </a:p>
          </p:txBody>
        </p:sp>
      </p:grpSp>
      <p:sp>
        <p:nvSpPr>
          <p:cNvPr id="21" name="文本框 20"/>
          <p:cNvSpPr txBox="1"/>
          <p:nvPr/>
        </p:nvSpPr>
        <p:spPr>
          <a:xfrm flipH="1">
            <a:off x="8527821" y="257963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337914"/>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03</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06095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sp>
        <p:nvSpPr>
          <p:cNvPr id="2" name="矩形 1"/>
          <p:cNvSpPr/>
          <p:nvPr/>
        </p:nvSpPr>
        <p:spPr>
          <a:xfrm>
            <a:off x="10524" y="1830405"/>
            <a:ext cx="12191999" cy="2819673"/>
          </a:xfrm>
          <a:prstGeom prst="rect">
            <a:avLst/>
          </a:prstGeom>
          <a:gradFill>
            <a:gsLst>
              <a:gs pos="0">
                <a:srgbClr val="FED755"/>
              </a:gs>
              <a:gs pos="100000">
                <a:srgbClr val="FB5F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完成项目概述</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pic>
        <p:nvPicPr>
          <p:cNvPr id="9" name="Picture 2" descr="Monito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1443" y="1115415"/>
            <a:ext cx="4191756" cy="3493603"/>
          </a:xfrm>
          <a:prstGeom prst="rect">
            <a:avLst/>
          </a:prstGeom>
        </p:spPr>
      </p:pic>
      <p:pic>
        <p:nvPicPr>
          <p:cNvPr id="10"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6335" y="1305979"/>
            <a:ext cx="3761925" cy="2191440"/>
          </a:xfrm>
          <a:prstGeom prst="rect">
            <a:avLst/>
          </a:prstGeom>
          <a:blipFill>
            <a:blip r:embed="rId7" cstate="screen">
              <a:extLst>
                <a:ext uri="{28A0092B-C50C-407E-A947-70E740481C1C}">
                  <a14:useLocalDpi xmlns:a14="http://schemas.microsoft.com/office/drawing/2010/main"/>
                </a:ext>
              </a:extLst>
            </a:blip>
            <a:stretch>
              <a:fillRect/>
            </a:stretch>
          </a:blipFill>
          <a:effectLst>
            <a:innerShdw blurRad="63500" dist="25400" dir="13500000">
              <a:prstClr val="black">
                <a:alpha val="21000"/>
              </a:prstClr>
            </a:innerShdw>
          </a:effectLst>
        </p:spPr>
      </p:pic>
      <p:pic>
        <p:nvPicPr>
          <p:cNvPr id="11" name="Picture 4" descr="Monitor-Ligh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5776" y="1210699"/>
            <a:ext cx="1602157" cy="1960224"/>
          </a:xfrm>
          <a:prstGeom prst="rect">
            <a:avLst/>
          </a:prstGeom>
        </p:spPr>
      </p:pic>
      <p:pic>
        <p:nvPicPr>
          <p:cNvPr id="12" name="Picture 5" descr="ipad.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67184" y="1789347"/>
            <a:ext cx="3974549" cy="3811203"/>
          </a:xfrm>
          <a:prstGeom prst="rect">
            <a:avLst/>
          </a:prstGeom>
        </p:spPr>
      </p:pic>
      <p:pic>
        <p:nvPicPr>
          <p:cNvPr id="13" name="Picture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55215" y="2007659"/>
            <a:ext cx="2080728" cy="2509580"/>
          </a:xfrm>
          <a:prstGeom prst="rect">
            <a:avLst/>
          </a:prstGeom>
          <a:effectLst>
            <a:innerShdw blurRad="63500" dist="25400" dir="13500000">
              <a:prstClr val="black">
                <a:alpha val="26000"/>
              </a:prstClr>
            </a:innerShdw>
          </a:effectLst>
        </p:spPr>
      </p:pic>
      <p:pic>
        <p:nvPicPr>
          <p:cNvPr id="14" name="Picture 7" descr="ipad-light.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9619271" y="1873366"/>
            <a:ext cx="1220828" cy="2763089"/>
          </a:xfrm>
          <a:prstGeom prst="rect">
            <a:avLst/>
          </a:prstGeom>
        </p:spPr>
      </p:pic>
      <p:sp>
        <p:nvSpPr>
          <p:cNvPr id="15" name="TextBox 46"/>
          <p:cNvSpPr txBox="1"/>
          <p:nvPr/>
        </p:nvSpPr>
        <p:spPr>
          <a:xfrm>
            <a:off x="1679511" y="4933449"/>
            <a:ext cx="1415748" cy="461651"/>
          </a:xfrm>
          <a:prstGeom prst="rect">
            <a:avLst/>
          </a:prstGeom>
          <a:noFill/>
        </p:spPr>
        <p:txBody>
          <a:bodyPr wrap="none" lIns="91428" tIns="45713" rIns="91428" bIns="45713" rtlCol="0">
            <a:spAutoFit/>
          </a:bodyPr>
          <a:lstStyle/>
          <a:p>
            <a:pPr defTabSz="1219170">
              <a:defRPr/>
            </a:pPr>
            <a:r>
              <a:rPr lang="zh-CN" altLang="en-US" sz="2400" kern="0" dirty="0">
                <a:solidFill>
                  <a:schemeClr val="accent3">
                    <a:lumMod val="50000"/>
                  </a:schemeClr>
                </a:solidFill>
                <a:latin typeface="微软雅黑"/>
                <a:ea typeface="微软雅黑"/>
              </a:rPr>
              <a:t>项目分析</a:t>
            </a:r>
          </a:p>
        </p:txBody>
      </p:sp>
      <p:sp>
        <p:nvSpPr>
          <p:cNvPr id="16" name="TextBox 47"/>
          <p:cNvSpPr txBox="1"/>
          <p:nvPr/>
        </p:nvSpPr>
        <p:spPr>
          <a:xfrm>
            <a:off x="5135895" y="4933449"/>
            <a:ext cx="1415748" cy="461651"/>
          </a:xfrm>
          <a:prstGeom prst="rect">
            <a:avLst/>
          </a:prstGeom>
          <a:noFill/>
        </p:spPr>
        <p:txBody>
          <a:bodyPr wrap="none" lIns="91428" tIns="45713" rIns="91428" bIns="4571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a:ea typeface="微软雅黑"/>
              </a:defRPr>
            </a:lvl1pPr>
          </a:lstStyle>
          <a:p>
            <a:pPr lvl="0">
              <a:defRPr/>
            </a:pPr>
            <a:r>
              <a:rPr lang="zh-CN" altLang="en-US" sz="2400" dirty="0">
                <a:solidFill>
                  <a:schemeClr val="accent3">
                    <a:lumMod val="50000"/>
                  </a:schemeClr>
                </a:solidFill>
              </a:rPr>
              <a:t>项目分析</a:t>
            </a:r>
          </a:p>
        </p:txBody>
      </p:sp>
      <p:sp>
        <p:nvSpPr>
          <p:cNvPr id="17" name="TextBox 48"/>
          <p:cNvSpPr txBox="1"/>
          <p:nvPr/>
        </p:nvSpPr>
        <p:spPr>
          <a:xfrm>
            <a:off x="8784299" y="4933449"/>
            <a:ext cx="1415748" cy="461651"/>
          </a:xfrm>
          <a:prstGeom prst="rect">
            <a:avLst/>
          </a:prstGeom>
          <a:noFill/>
        </p:spPr>
        <p:txBody>
          <a:bodyPr wrap="none" lIns="91428" tIns="45713" rIns="91428" bIns="4571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a:ea typeface="微软雅黑"/>
              </a:defRPr>
            </a:lvl1pPr>
          </a:lstStyle>
          <a:p>
            <a:pPr lvl="0">
              <a:defRPr/>
            </a:pPr>
            <a:r>
              <a:rPr lang="zh-CN" altLang="en-US" sz="2400" dirty="0">
                <a:solidFill>
                  <a:schemeClr val="accent3">
                    <a:lumMod val="50000"/>
                  </a:schemeClr>
                </a:solidFill>
              </a:rPr>
              <a:t>项目分析</a:t>
            </a:r>
          </a:p>
        </p:txBody>
      </p:sp>
      <p:sp>
        <p:nvSpPr>
          <p:cNvPr id="18" name="TextBox 49"/>
          <p:cNvSpPr txBox="1"/>
          <p:nvPr/>
        </p:nvSpPr>
        <p:spPr>
          <a:xfrm>
            <a:off x="1012064" y="5478338"/>
            <a:ext cx="2929381" cy="831367"/>
          </a:xfrm>
          <a:prstGeom prst="rect">
            <a:avLst/>
          </a:prstGeom>
          <a:noFill/>
        </p:spPr>
        <p:txBody>
          <a:bodyPr wrap="square" lIns="91428" tIns="45713" rIns="91428" bIns="45713" rtlCol="0">
            <a:spAutoFit/>
          </a:bodyPr>
          <a:lstStyle/>
          <a:p>
            <a:pPr defTabSz="1219170">
              <a:lnSpc>
                <a:spcPct val="150000"/>
              </a:lnSpc>
              <a:defRPr/>
            </a:pPr>
            <a:r>
              <a:rPr lang="zh-CN" altLang="en-US" sz="1067" kern="0" dirty="0">
                <a:solidFill>
                  <a:srgbClr val="484849"/>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19" name="TextBox 50"/>
          <p:cNvSpPr txBox="1"/>
          <p:nvPr/>
        </p:nvSpPr>
        <p:spPr>
          <a:xfrm>
            <a:off x="4488479" y="5478338"/>
            <a:ext cx="2929381" cy="831367"/>
          </a:xfrm>
          <a:prstGeom prst="rect">
            <a:avLst/>
          </a:prstGeom>
          <a:noFill/>
        </p:spPr>
        <p:txBody>
          <a:bodyPr wrap="square" lIns="91428" tIns="45713" rIns="91428" bIns="45713" rtlCol="0">
            <a:spAutoFit/>
          </a:bodyPr>
          <a:lstStyle/>
          <a:p>
            <a:pPr defTabSz="1219170">
              <a:lnSpc>
                <a:spcPct val="150000"/>
              </a:lnSpc>
              <a:defRPr/>
            </a:pPr>
            <a:r>
              <a:rPr lang="zh-CN" altLang="en-US" sz="1067" kern="0" dirty="0">
                <a:solidFill>
                  <a:srgbClr val="484849"/>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20" name="TextBox 51"/>
          <p:cNvSpPr txBox="1"/>
          <p:nvPr/>
        </p:nvSpPr>
        <p:spPr>
          <a:xfrm>
            <a:off x="8073264" y="5478338"/>
            <a:ext cx="2929381" cy="831367"/>
          </a:xfrm>
          <a:prstGeom prst="rect">
            <a:avLst/>
          </a:prstGeom>
          <a:noFill/>
        </p:spPr>
        <p:txBody>
          <a:bodyPr wrap="square" lIns="91428" tIns="45713" rIns="91428" bIns="45713" rtlCol="0">
            <a:spAutoFit/>
          </a:bodyPr>
          <a:lstStyle/>
          <a:p>
            <a:pPr defTabSz="1219170">
              <a:lnSpc>
                <a:spcPct val="150000"/>
              </a:lnSpc>
              <a:defRPr/>
            </a:pPr>
            <a:r>
              <a:rPr lang="zh-CN" altLang="en-US" sz="1067" kern="0" dirty="0">
                <a:solidFill>
                  <a:srgbClr val="484849"/>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21" name="文本框 37"/>
          <p:cNvSpPr>
            <a:spLocks noChangeArrowheads="1"/>
          </p:cNvSpPr>
          <p:nvPr/>
        </p:nvSpPr>
        <p:spPr bwMode="auto">
          <a:xfrm>
            <a:off x="239349" y="3311883"/>
            <a:ext cx="5346984" cy="107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3" tIns="45723" rIns="91443" bIns="45723">
            <a:spAutoFit/>
          </a:bodyPr>
          <a:lstStyle/>
          <a:p>
            <a:pPr algn="l"/>
            <a:r>
              <a:rPr lang="en-US" sz="6400" dirty="0">
                <a:solidFill>
                  <a:schemeClr val="bg1"/>
                </a:solidFill>
                <a:latin typeface="+mj-ea"/>
                <a:ea typeface="+mj-ea"/>
                <a:sym typeface="Arial" pitchFamily="34" charset="0"/>
              </a:rPr>
              <a:t>P</a:t>
            </a:r>
            <a:r>
              <a:rPr lang="en-US" sz="3200" dirty="0">
                <a:solidFill>
                  <a:schemeClr val="bg1"/>
                </a:solidFill>
                <a:latin typeface="+mj-ea"/>
                <a:ea typeface="+mj-ea"/>
                <a:sym typeface="Arial" pitchFamily="34" charset="0"/>
              </a:rPr>
              <a:t>ROJECT DISPLAY</a:t>
            </a:r>
            <a:endParaRPr lang="zh-CN" altLang="en-US" sz="3200" baseline="-3000" dirty="0">
              <a:solidFill>
                <a:schemeClr val="bg1"/>
              </a:solidFill>
              <a:latin typeface="+mj-ea"/>
              <a:ea typeface="+mj-ea"/>
              <a:sym typeface="Arial" pitchFamily="34" charset="0"/>
            </a:endParaRPr>
          </a:p>
        </p:txBody>
      </p:sp>
      <p:sp>
        <p:nvSpPr>
          <p:cNvPr id="22" name="文本框 2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3" name="椭圆 22"/>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353687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项目执行过程</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40" name="组合 39"/>
          <p:cNvGrpSpPr/>
          <p:nvPr/>
        </p:nvGrpSpPr>
        <p:grpSpPr>
          <a:xfrm>
            <a:off x="2179787" y="3234573"/>
            <a:ext cx="1008183" cy="803052"/>
            <a:chOff x="2583377" y="3043452"/>
            <a:chExt cx="1008183" cy="803052"/>
          </a:xfrm>
        </p:grpSpPr>
        <p:sp>
          <p:nvSpPr>
            <p:cNvPr id="41" name="椭圆 40"/>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3" name="直接连接符 42"/>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5221874" y="3234573"/>
            <a:ext cx="1008183" cy="803052"/>
            <a:chOff x="2583377" y="3043452"/>
            <a:chExt cx="1008183" cy="803052"/>
          </a:xfrm>
        </p:grpSpPr>
        <p:sp>
          <p:nvSpPr>
            <p:cNvPr id="45" name="椭圆 44"/>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7" name="直接连接符 46"/>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8303977" y="3234573"/>
            <a:ext cx="1008183" cy="803052"/>
            <a:chOff x="2583377" y="3043452"/>
            <a:chExt cx="1008183" cy="803052"/>
          </a:xfrm>
        </p:grpSpPr>
        <p:sp>
          <p:nvSpPr>
            <p:cNvPr id="49" name="椭圆 4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1" name="直接连接符 5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flipH="1">
            <a:off x="3785183" y="3234573"/>
            <a:ext cx="1008183" cy="803052"/>
            <a:chOff x="2583377" y="3043452"/>
            <a:chExt cx="1008183" cy="803052"/>
          </a:xfrm>
        </p:grpSpPr>
        <p:sp>
          <p:nvSpPr>
            <p:cNvPr id="53" name="椭圆 52"/>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5" name="直接连接符 5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flipH="1">
            <a:off x="6869214" y="3234573"/>
            <a:ext cx="1008183" cy="803052"/>
            <a:chOff x="2583377" y="3043452"/>
            <a:chExt cx="1008183" cy="803052"/>
          </a:xfrm>
        </p:grpSpPr>
        <p:sp>
          <p:nvSpPr>
            <p:cNvPr id="57" name="椭圆 56"/>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9" name="直接连接符 58"/>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1337200" y="3808565"/>
            <a:ext cx="1258171" cy="1258170"/>
            <a:chOff x="4881965" y="2278250"/>
            <a:chExt cx="2169764" cy="2169764"/>
          </a:xfrm>
        </p:grpSpPr>
        <p:sp>
          <p:nvSpPr>
            <p:cNvPr id="61" name="椭圆 6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5342179" y="2738464"/>
              <a:ext cx="1249336" cy="1249336"/>
            </a:xfrm>
            <a:prstGeom prst="ellipse">
              <a:avLst/>
            </a:prstGeom>
            <a:gradFill>
              <a:gsLst>
                <a:gs pos="0">
                  <a:srgbClr val="FED755"/>
                </a:gs>
                <a:gs pos="84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4" name="组合 63"/>
          <p:cNvGrpSpPr/>
          <p:nvPr/>
        </p:nvGrpSpPr>
        <p:grpSpPr>
          <a:xfrm>
            <a:off x="2860655" y="2286179"/>
            <a:ext cx="1258171" cy="1258170"/>
            <a:chOff x="4881965" y="2278250"/>
            <a:chExt cx="2169764" cy="2169764"/>
          </a:xfrm>
        </p:grpSpPr>
        <p:sp>
          <p:nvSpPr>
            <p:cNvPr id="65" name="椭圆 6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椭圆 65"/>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椭圆 66"/>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5905427" y="2286179"/>
            <a:ext cx="1258171" cy="1258170"/>
            <a:chOff x="4881965" y="2278250"/>
            <a:chExt cx="2169764" cy="2169764"/>
          </a:xfrm>
        </p:grpSpPr>
        <p:sp>
          <p:nvSpPr>
            <p:cNvPr id="69" name="椭圆 68"/>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椭圆 70"/>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a:off x="4383041" y="3808564"/>
            <a:ext cx="1258171" cy="1258170"/>
            <a:chOff x="4881965" y="2278250"/>
            <a:chExt cx="2169764" cy="2169764"/>
          </a:xfrm>
        </p:grpSpPr>
        <p:sp>
          <p:nvSpPr>
            <p:cNvPr id="73" name="椭圆 7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椭圆 74"/>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6" name="组合 75"/>
          <p:cNvGrpSpPr/>
          <p:nvPr/>
        </p:nvGrpSpPr>
        <p:grpSpPr>
          <a:xfrm>
            <a:off x="8987031" y="2286179"/>
            <a:ext cx="1258171" cy="1258170"/>
            <a:chOff x="4881965" y="2278250"/>
            <a:chExt cx="2169764" cy="2169764"/>
          </a:xfrm>
        </p:grpSpPr>
        <p:sp>
          <p:nvSpPr>
            <p:cNvPr id="77" name="椭圆 76"/>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0" name="组合 79"/>
          <p:cNvGrpSpPr/>
          <p:nvPr/>
        </p:nvGrpSpPr>
        <p:grpSpPr>
          <a:xfrm>
            <a:off x="7464645" y="3808564"/>
            <a:ext cx="1258171" cy="1258170"/>
            <a:chOff x="4881965" y="2278250"/>
            <a:chExt cx="2169764" cy="2169764"/>
          </a:xfrm>
        </p:grpSpPr>
        <p:sp>
          <p:nvSpPr>
            <p:cNvPr id="81" name="椭圆 8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椭圆 8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椭圆 82"/>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4" name="组合 83"/>
          <p:cNvGrpSpPr/>
          <p:nvPr/>
        </p:nvGrpSpPr>
        <p:grpSpPr>
          <a:xfrm>
            <a:off x="1245251" y="5328255"/>
            <a:ext cx="1923123" cy="931711"/>
            <a:chOff x="3776606" y="2004244"/>
            <a:chExt cx="1923123" cy="931711"/>
          </a:xfrm>
        </p:grpSpPr>
        <p:sp>
          <p:nvSpPr>
            <p:cNvPr id="85" name="文本框 84"/>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86" name="文本框 85"/>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87" name="组合 86"/>
          <p:cNvGrpSpPr/>
          <p:nvPr/>
        </p:nvGrpSpPr>
        <p:grpSpPr>
          <a:xfrm>
            <a:off x="4383041" y="5328255"/>
            <a:ext cx="1923123" cy="931711"/>
            <a:chOff x="3776606" y="2004244"/>
            <a:chExt cx="1923123" cy="931711"/>
          </a:xfrm>
        </p:grpSpPr>
        <p:sp>
          <p:nvSpPr>
            <p:cNvPr id="88" name="文本框 87"/>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89" name="文本框 88"/>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0" name="组合 89"/>
          <p:cNvGrpSpPr/>
          <p:nvPr/>
        </p:nvGrpSpPr>
        <p:grpSpPr>
          <a:xfrm>
            <a:off x="7378125" y="5327809"/>
            <a:ext cx="1923123" cy="931711"/>
            <a:chOff x="3776606" y="2004244"/>
            <a:chExt cx="1923123" cy="931711"/>
          </a:xfrm>
        </p:grpSpPr>
        <p:sp>
          <p:nvSpPr>
            <p:cNvPr id="91" name="文本框 90"/>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2" name="文本框 91"/>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3" name="组合 92"/>
          <p:cNvGrpSpPr/>
          <p:nvPr/>
        </p:nvGrpSpPr>
        <p:grpSpPr>
          <a:xfrm>
            <a:off x="2707657" y="1388740"/>
            <a:ext cx="1923123" cy="931711"/>
            <a:chOff x="3776606" y="2004244"/>
            <a:chExt cx="1923123" cy="931711"/>
          </a:xfrm>
        </p:grpSpPr>
        <p:sp>
          <p:nvSpPr>
            <p:cNvPr id="94" name="文本框 93"/>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5" name="文本框 94"/>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6" name="组合 95"/>
          <p:cNvGrpSpPr/>
          <p:nvPr/>
        </p:nvGrpSpPr>
        <p:grpSpPr>
          <a:xfrm>
            <a:off x="5778464" y="1388715"/>
            <a:ext cx="1923123" cy="931711"/>
            <a:chOff x="3776606" y="2004244"/>
            <a:chExt cx="1923123" cy="931711"/>
          </a:xfrm>
        </p:grpSpPr>
        <p:sp>
          <p:nvSpPr>
            <p:cNvPr id="97" name="文本框 96"/>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8" name="文本框 97"/>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9" name="组合 98"/>
          <p:cNvGrpSpPr/>
          <p:nvPr/>
        </p:nvGrpSpPr>
        <p:grpSpPr>
          <a:xfrm>
            <a:off x="8899837" y="1391707"/>
            <a:ext cx="1923123" cy="931711"/>
            <a:chOff x="3776606" y="2004244"/>
            <a:chExt cx="1923123" cy="931711"/>
          </a:xfrm>
        </p:grpSpPr>
        <p:sp>
          <p:nvSpPr>
            <p:cNvPr id="100" name="文本框 99"/>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01" name="文本框 100"/>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102" name="Group 4"/>
          <p:cNvGrpSpPr>
            <a:grpSpLocks noChangeAspect="1"/>
          </p:cNvGrpSpPr>
          <p:nvPr/>
        </p:nvGrpSpPr>
        <p:grpSpPr bwMode="auto">
          <a:xfrm>
            <a:off x="1817739" y="4257412"/>
            <a:ext cx="287267" cy="336642"/>
            <a:chOff x="1776" y="1776"/>
            <a:chExt cx="64" cy="75"/>
          </a:xfrm>
          <a:solidFill>
            <a:schemeClr val="bg1"/>
          </a:solidFill>
          <a:effectLst/>
        </p:grpSpPr>
        <p:sp>
          <p:nvSpPr>
            <p:cNvPr id="103"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4"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5"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6"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07" name="Group 18"/>
          <p:cNvGrpSpPr>
            <a:grpSpLocks noChangeAspect="1"/>
          </p:cNvGrpSpPr>
          <p:nvPr/>
        </p:nvGrpSpPr>
        <p:grpSpPr bwMode="auto">
          <a:xfrm>
            <a:off x="6378538" y="2758129"/>
            <a:ext cx="320919" cy="299035"/>
            <a:chOff x="3802" y="2858"/>
            <a:chExt cx="616" cy="574"/>
          </a:xfrm>
          <a:solidFill>
            <a:schemeClr val="bg1"/>
          </a:solidFill>
          <a:effectLst/>
        </p:grpSpPr>
        <p:sp>
          <p:nvSpPr>
            <p:cNvPr id="10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2"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13" name="Group 13"/>
          <p:cNvGrpSpPr>
            <a:grpSpLocks noChangeAspect="1"/>
          </p:cNvGrpSpPr>
          <p:nvPr/>
        </p:nvGrpSpPr>
        <p:grpSpPr bwMode="auto">
          <a:xfrm>
            <a:off x="4854854" y="4269924"/>
            <a:ext cx="350311" cy="354447"/>
            <a:chOff x="2426" y="2781"/>
            <a:chExt cx="593" cy="600"/>
          </a:xfrm>
          <a:solidFill>
            <a:schemeClr val="bg1"/>
          </a:solidFill>
          <a:effectLst/>
        </p:grpSpPr>
        <p:sp>
          <p:nvSpPr>
            <p:cNvPr id="114"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16" name="组合 115"/>
          <p:cNvGrpSpPr/>
          <p:nvPr/>
        </p:nvGrpSpPr>
        <p:grpSpPr>
          <a:xfrm>
            <a:off x="3304953" y="2717066"/>
            <a:ext cx="364267" cy="396396"/>
            <a:chOff x="4873620" y="1965325"/>
            <a:chExt cx="269882" cy="293688"/>
          </a:xfrm>
          <a:solidFill>
            <a:schemeClr val="bg1"/>
          </a:solidFill>
          <a:effectLst/>
        </p:grpSpPr>
        <p:sp>
          <p:nvSpPr>
            <p:cNvPr id="117" name="Freeform 502"/>
            <p:cNvSpPr>
              <a:spLocks/>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8" name="Freeform 503"/>
            <p:cNvSpPr>
              <a:spLocks/>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9" name="Freeform 504"/>
            <p:cNvSpPr>
              <a:spLocks/>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0"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21" name="Group 41"/>
          <p:cNvGrpSpPr>
            <a:grpSpLocks noChangeAspect="1"/>
          </p:cNvGrpSpPr>
          <p:nvPr/>
        </p:nvGrpSpPr>
        <p:grpSpPr bwMode="auto">
          <a:xfrm>
            <a:off x="7926015" y="4212609"/>
            <a:ext cx="347559" cy="418125"/>
            <a:chOff x="3783" y="2089"/>
            <a:chExt cx="116" cy="142"/>
          </a:xfrm>
          <a:solidFill>
            <a:schemeClr val="bg1"/>
          </a:solidFill>
          <a:effectLst/>
        </p:grpSpPr>
        <p:sp>
          <p:nvSpPr>
            <p:cNvPr id="122" name="Freeform 42"/>
            <p:cNvSpPr>
              <a:spLocks/>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23" name="Freeform 43"/>
            <p:cNvSpPr>
              <a:spLocks/>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24" name="Freeform 44"/>
            <p:cNvSpPr>
              <a:spLocks/>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25" name="Freeform 45"/>
            <p:cNvSpPr>
              <a:spLocks/>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26" name="Freeform 46"/>
            <p:cNvSpPr>
              <a:spLocks/>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27" name="Freeform 47"/>
            <p:cNvSpPr>
              <a:spLocks/>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28" name="Freeform 48"/>
            <p:cNvSpPr>
              <a:spLocks/>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29" name="Freeform 49"/>
            <p:cNvSpPr>
              <a:spLocks/>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grpSp>
      <p:grpSp>
        <p:nvGrpSpPr>
          <p:cNvPr id="130" name="Group 62"/>
          <p:cNvGrpSpPr>
            <a:grpSpLocks noChangeAspect="1"/>
          </p:cNvGrpSpPr>
          <p:nvPr/>
        </p:nvGrpSpPr>
        <p:grpSpPr bwMode="auto">
          <a:xfrm>
            <a:off x="9430311" y="2766907"/>
            <a:ext cx="371612" cy="296714"/>
            <a:chOff x="3775" y="2110"/>
            <a:chExt cx="129" cy="103"/>
          </a:xfrm>
          <a:solidFill>
            <a:schemeClr val="bg1"/>
          </a:solidFill>
          <a:effectLst/>
        </p:grpSpPr>
        <p:sp>
          <p:nvSpPr>
            <p:cNvPr id="131"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32"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sp>
          <p:nvSpPr>
            <p:cNvPr id="13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endParaRPr>
            </a:p>
          </p:txBody>
        </p:sp>
      </p:grpSp>
      <p:sp>
        <p:nvSpPr>
          <p:cNvPr id="134" name="文本框 13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5" name="椭圆 13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798094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in)">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750"/>
                                        <p:tgtEl>
                                          <p:spTgt spid="84"/>
                                        </p:tgtEl>
                                      </p:cBhvr>
                                    </p:animEffect>
                                    <p:anim calcmode="lin" valueType="num">
                                      <p:cBhvr>
                                        <p:cTn id="13" dur="750" fill="hold"/>
                                        <p:tgtEl>
                                          <p:spTgt spid="84"/>
                                        </p:tgtEl>
                                        <p:attrNameLst>
                                          <p:attrName>ppt_x</p:attrName>
                                        </p:attrNameLst>
                                      </p:cBhvr>
                                      <p:tavLst>
                                        <p:tav tm="0">
                                          <p:val>
                                            <p:strVal val="#ppt_x"/>
                                          </p:val>
                                        </p:tav>
                                        <p:tav tm="100000">
                                          <p:val>
                                            <p:strVal val="#ppt_x"/>
                                          </p:val>
                                        </p:tav>
                                      </p:tavLst>
                                    </p:anim>
                                    <p:anim calcmode="lin" valueType="num">
                                      <p:cBhvr>
                                        <p:cTn id="14"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10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1000"/>
                                        <p:tgtEl>
                                          <p:spTgt spid="93"/>
                                        </p:tgtEl>
                                      </p:cBhvr>
                                    </p:animEffect>
                                    <p:anim calcmode="lin" valueType="num">
                                      <p:cBhvr>
                                        <p:cTn id="30" dur="1000" fill="hold"/>
                                        <p:tgtEl>
                                          <p:spTgt spid="93"/>
                                        </p:tgtEl>
                                        <p:attrNameLst>
                                          <p:attrName>ppt_x</p:attrName>
                                        </p:attrNameLst>
                                      </p:cBhvr>
                                      <p:tavLst>
                                        <p:tav tm="0">
                                          <p:val>
                                            <p:strVal val="#ppt_x"/>
                                          </p:val>
                                        </p:tav>
                                        <p:tav tm="100000">
                                          <p:val>
                                            <p:strVal val="#ppt_x"/>
                                          </p:val>
                                        </p:tav>
                                      </p:tavLst>
                                    </p:anim>
                                    <p:anim calcmode="lin" valueType="num">
                                      <p:cBhvr>
                                        <p:cTn id="3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up)">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circle(in)">
                                      <p:cBhvr>
                                        <p:cTn id="41" dur="10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750"/>
                                        <p:tgtEl>
                                          <p:spTgt spid="87"/>
                                        </p:tgtEl>
                                      </p:cBhvr>
                                    </p:animEffect>
                                    <p:anim calcmode="lin" valueType="num">
                                      <p:cBhvr>
                                        <p:cTn id="47" dur="750" fill="hold"/>
                                        <p:tgtEl>
                                          <p:spTgt spid="87"/>
                                        </p:tgtEl>
                                        <p:attrNameLst>
                                          <p:attrName>ppt_x</p:attrName>
                                        </p:attrNameLst>
                                      </p:cBhvr>
                                      <p:tavLst>
                                        <p:tav tm="0">
                                          <p:val>
                                            <p:strVal val="#ppt_x"/>
                                          </p:val>
                                        </p:tav>
                                        <p:tav tm="100000">
                                          <p:val>
                                            <p:strVal val="#ppt_x"/>
                                          </p:val>
                                        </p:tav>
                                      </p:tavLst>
                                    </p:anim>
                                    <p:anim calcmode="lin" valueType="num">
                                      <p:cBhvr>
                                        <p:cTn id="48" dur="75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circle(in)">
                                      <p:cBhvr>
                                        <p:cTn id="58" dur="10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1000"/>
                                        <p:tgtEl>
                                          <p:spTgt spid="96"/>
                                        </p:tgtEl>
                                      </p:cBhvr>
                                    </p:animEffect>
                                    <p:anim calcmode="lin" valueType="num">
                                      <p:cBhvr>
                                        <p:cTn id="64" dur="1000" fill="hold"/>
                                        <p:tgtEl>
                                          <p:spTgt spid="96"/>
                                        </p:tgtEl>
                                        <p:attrNameLst>
                                          <p:attrName>ppt_x</p:attrName>
                                        </p:attrNameLst>
                                      </p:cBhvr>
                                      <p:tavLst>
                                        <p:tav tm="0">
                                          <p:val>
                                            <p:strVal val="#ppt_x"/>
                                          </p:val>
                                        </p:tav>
                                        <p:tav tm="100000">
                                          <p:val>
                                            <p:strVal val="#ppt_x"/>
                                          </p:val>
                                        </p:tav>
                                      </p:tavLst>
                                    </p:anim>
                                    <p:anim calcmode="lin" valueType="num">
                                      <p:cBhvr>
                                        <p:cTn id="6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up)">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circle(in)">
                                      <p:cBhvr>
                                        <p:cTn id="75" dur="1000"/>
                                        <p:tgtEl>
                                          <p:spTgt spid="8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750"/>
                                        <p:tgtEl>
                                          <p:spTgt spid="90"/>
                                        </p:tgtEl>
                                      </p:cBhvr>
                                    </p:animEffect>
                                    <p:anim calcmode="lin" valueType="num">
                                      <p:cBhvr>
                                        <p:cTn id="81" dur="750" fill="hold"/>
                                        <p:tgtEl>
                                          <p:spTgt spid="90"/>
                                        </p:tgtEl>
                                        <p:attrNameLst>
                                          <p:attrName>ppt_x</p:attrName>
                                        </p:attrNameLst>
                                      </p:cBhvr>
                                      <p:tavLst>
                                        <p:tav tm="0">
                                          <p:val>
                                            <p:strVal val="#ppt_x"/>
                                          </p:val>
                                        </p:tav>
                                        <p:tav tm="100000">
                                          <p:val>
                                            <p:strVal val="#ppt_x"/>
                                          </p:val>
                                        </p:tav>
                                      </p:tavLst>
                                    </p:anim>
                                    <p:anim calcmode="lin" valueType="num">
                                      <p:cBhvr>
                                        <p:cTn id="82" dur="75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circle(in)">
                                      <p:cBhvr>
                                        <p:cTn id="92" dur="10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fade">
                                      <p:cBhvr>
                                        <p:cTn id="97" dur="1000"/>
                                        <p:tgtEl>
                                          <p:spTgt spid="99"/>
                                        </p:tgtEl>
                                      </p:cBhvr>
                                    </p:animEffect>
                                    <p:anim calcmode="lin" valueType="num">
                                      <p:cBhvr>
                                        <p:cTn id="98" dur="1000" fill="hold"/>
                                        <p:tgtEl>
                                          <p:spTgt spid="99"/>
                                        </p:tgtEl>
                                        <p:attrNameLst>
                                          <p:attrName>ppt_x</p:attrName>
                                        </p:attrNameLst>
                                      </p:cBhvr>
                                      <p:tavLst>
                                        <p:tav tm="0">
                                          <p:val>
                                            <p:strVal val="#ppt_x"/>
                                          </p:val>
                                        </p:tav>
                                        <p:tav tm="100000">
                                          <p:val>
                                            <p:strVal val="#ppt_x"/>
                                          </p:val>
                                        </p:tav>
                                      </p:tavLst>
                                    </p:anim>
                                    <p:anim calcmode="lin" valueType="num">
                                      <p:cBhvr>
                                        <p:cTn id="9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wipe(down)">
                                      <p:cBhvr>
                                        <p:cTn id="104" dur="75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执行所遇到的困难</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53" name="组合 52"/>
          <p:cNvGrpSpPr/>
          <p:nvPr/>
        </p:nvGrpSpPr>
        <p:grpSpPr>
          <a:xfrm>
            <a:off x="1625055" y="2596523"/>
            <a:ext cx="9281832" cy="2399155"/>
            <a:chOff x="1260022" y="2163164"/>
            <a:chExt cx="6960165" cy="1748634"/>
          </a:xfrm>
          <a:noFill/>
          <a:effectLst>
            <a:outerShdw blurRad="76200" dist="38100" dir="5400000" algn="t" rotWithShape="0">
              <a:prstClr val="black">
                <a:alpha val="28000"/>
              </a:prstClr>
            </a:outerShdw>
          </a:effectLst>
        </p:grpSpPr>
        <p:sp>
          <p:nvSpPr>
            <p:cNvPr id="54"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55"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56"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57"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grpSp>
      <p:grpSp>
        <p:nvGrpSpPr>
          <p:cNvPr id="58" name="组合 57"/>
          <p:cNvGrpSpPr/>
          <p:nvPr/>
        </p:nvGrpSpPr>
        <p:grpSpPr>
          <a:xfrm>
            <a:off x="1804552" y="1726398"/>
            <a:ext cx="2226437" cy="1159382"/>
            <a:chOff x="6084168" y="1284282"/>
            <a:chExt cx="1669538" cy="845022"/>
          </a:xfrm>
        </p:grpSpPr>
        <p:sp>
          <p:nvSpPr>
            <p:cNvPr id="59" name="TextBox 8"/>
            <p:cNvSpPr txBox="1"/>
            <p:nvPr/>
          </p:nvSpPr>
          <p:spPr>
            <a:xfrm>
              <a:off x="6084168" y="1514664"/>
              <a:ext cx="1669538" cy="614640"/>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您的内容打在这里，或者通过您的内容打在这里，或者您的内容打在这里，</a:t>
              </a:r>
            </a:p>
          </p:txBody>
        </p:sp>
        <p:sp>
          <p:nvSpPr>
            <p:cNvPr id="60" name="TextBox 9"/>
            <p:cNvSpPr txBox="1"/>
            <p:nvPr/>
          </p:nvSpPr>
          <p:spPr>
            <a:xfrm>
              <a:off x="6084542" y="1284282"/>
              <a:ext cx="1008112" cy="269190"/>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61" name="组合 60"/>
          <p:cNvGrpSpPr/>
          <p:nvPr/>
        </p:nvGrpSpPr>
        <p:grpSpPr>
          <a:xfrm>
            <a:off x="4219334" y="5005628"/>
            <a:ext cx="2226437" cy="1157443"/>
            <a:chOff x="6084168" y="1285695"/>
            <a:chExt cx="1669538" cy="843609"/>
          </a:xfrm>
        </p:grpSpPr>
        <p:sp>
          <p:nvSpPr>
            <p:cNvPr id="62" name="TextBox 11"/>
            <p:cNvSpPr txBox="1"/>
            <p:nvPr/>
          </p:nvSpPr>
          <p:spPr>
            <a:xfrm>
              <a:off x="6084168" y="1514664"/>
              <a:ext cx="1669538" cy="614640"/>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您的内容打在这里，或者通过您的内容打在这里，或者您的内容打在这里，</a:t>
              </a:r>
            </a:p>
          </p:txBody>
        </p:sp>
        <p:sp>
          <p:nvSpPr>
            <p:cNvPr id="63" name="TextBox 12"/>
            <p:cNvSpPr txBox="1"/>
            <p:nvPr/>
          </p:nvSpPr>
          <p:spPr>
            <a:xfrm>
              <a:off x="6084168" y="1285695"/>
              <a:ext cx="1008112" cy="269190"/>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64" name="组合 63"/>
          <p:cNvGrpSpPr/>
          <p:nvPr/>
        </p:nvGrpSpPr>
        <p:grpSpPr>
          <a:xfrm>
            <a:off x="6537837" y="1717895"/>
            <a:ext cx="2226437" cy="1167884"/>
            <a:chOff x="6084168" y="1278085"/>
            <a:chExt cx="1669538" cy="851219"/>
          </a:xfrm>
        </p:grpSpPr>
        <p:sp>
          <p:nvSpPr>
            <p:cNvPr id="65" name="TextBox 14"/>
            <p:cNvSpPr txBox="1"/>
            <p:nvPr/>
          </p:nvSpPr>
          <p:spPr>
            <a:xfrm>
              <a:off x="6084168" y="1514664"/>
              <a:ext cx="1669538" cy="614640"/>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您的内容打在这里，或者通过您的内容打在这里，或者您的内容打在这里，</a:t>
              </a:r>
            </a:p>
          </p:txBody>
        </p:sp>
        <p:sp>
          <p:nvSpPr>
            <p:cNvPr id="66" name="TextBox 15"/>
            <p:cNvSpPr txBox="1"/>
            <p:nvPr/>
          </p:nvSpPr>
          <p:spPr>
            <a:xfrm>
              <a:off x="6086203" y="1278085"/>
              <a:ext cx="1008112" cy="269190"/>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67" name="组合 66"/>
          <p:cNvGrpSpPr/>
          <p:nvPr/>
        </p:nvGrpSpPr>
        <p:grpSpPr>
          <a:xfrm>
            <a:off x="8935578" y="4996600"/>
            <a:ext cx="2230231" cy="1166470"/>
            <a:chOff x="6081324" y="1279116"/>
            <a:chExt cx="1672382" cy="850187"/>
          </a:xfrm>
        </p:grpSpPr>
        <p:sp>
          <p:nvSpPr>
            <p:cNvPr id="68" name="TextBox 17"/>
            <p:cNvSpPr txBox="1"/>
            <p:nvPr/>
          </p:nvSpPr>
          <p:spPr>
            <a:xfrm>
              <a:off x="6084168" y="1514664"/>
              <a:ext cx="1669538" cy="61463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您的内容打在这里，或者通过您的内容打在这里，或者您的内容打在这里，</a:t>
              </a:r>
            </a:p>
          </p:txBody>
        </p:sp>
        <p:sp>
          <p:nvSpPr>
            <p:cNvPr id="69" name="TextBox 18"/>
            <p:cNvSpPr txBox="1"/>
            <p:nvPr/>
          </p:nvSpPr>
          <p:spPr>
            <a:xfrm>
              <a:off x="6081324" y="1279116"/>
              <a:ext cx="1008112" cy="269189"/>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70" name="组合 69"/>
          <p:cNvGrpSpPr/>
          <p:nvPr/>
        </p:nvGrpSpPr>
        <p:grpSpPr>
          <a:xfrm>
            <a:off x="2022229" y="2997587"/>
            <a:ext cx="1609075" cy="1608818"/>
            <a:chOff x="2201071" y="3406041"/>
            <a:chExt cx="1805286" cy="1805938"/>
          </a:xfrm>
        </p:grpSpPr>
        <p:grpSp>
          <p:nvGrpSpPr>
            <p:cNvPr id="71" name="组合 70"/>
            <p:cNvGrpSpPr/>
            <p:nvPr/>
          </p:nvGrpSpPr>
          <p:grpSpPr>
            <a:xfrm>
              <a:off x="2201071" y="3406041"/>
              <a:ext cx="1805286" cy="1805938"/>
              <a:chOff x="4345444" y="2542859"/>
              <a:chExt cx="1810550" cy="1811205"/>
            </a:xfrm>
          </p:grpSpPr>
          <p:grpSp>
            <p:nvGrpSpPr>
              <p:cNvPr id="73" name="组合 7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5" name="同心圆 7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6" name="椭圆 7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4" name="椭圆 73"/>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2" name="TextBox 21"/>
            <p:cNvSpPr txBox="1"/>
            <p:nvPr/>
          </p:nvSpPr>
          <p:spPr>
            <a:xfrm>
              <a:off x="2694008" y="3876616"/>
              <a:ext cx="1023615" cy="932815"/>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添加</a:t>
              </a:r>
              <a:endParaRPr lang="en-US" altLang="zh-CN" sz="2400" dirty="0">
                <a:solidFill>
                  <a:schemeClr val="bg1"/>
                </a:solidFill>
                <a:latin typeface="微软雅黑" pitchFamily="34" charset="-122"/>
                <a:ea typeface="微软雅黑" pitchFamily="34" charset="-122"/>
              </a:endParaRPr>
            </a:p>
            <a:p>
              <a:r>
                <a:rPr lang="zh-CN" altLang="en-US" sz="2400" dirty="0">
                  <a:solidFill>
                    <a:schemeClr val="bg1"/>
                  </a:solidFill>
                  <a:latin typeface="微软雅黑" pitchFamily="34" charset="-122"/>
                  <a:ea typeface="微软雅黑" pitchFamily="34" charset="-122"/>
                </a:rPr>
                <a:t>内容</a:t>
              </a:r>
            </a:p>
          </p:txBody>
        </p:sp>
      </p:grpSp>
      <p:grpSp>
        <p:nvGrpSpPr>
          <p:cNvPr id="77" name="组合 76"/>
          <p:cNvGrpSpPr/>
          <p:nvPr/>
        </p:nvGrpSpPr>
        <p:grpSpPr>
          <a:xfrm>
            <a:off x="6640289" y="2997587"/>
            <a:ext cx="1609075" cy="1608818"/>
            <a:chOff x="7382260" y="3406041"/>
            <a:chExt cx="1805286" cy="1805938"/>
          </a:xfrm>
        </p:grpSpPr>
        <p:grpSp>
          <p:nvGrpSpPr>
            <p:cNvPr id="78" name="组合 77"/>
            <p:cNvGrpSpPr/>
            <p:nvPr/>
          </p:nvGrpSpPr>
          <p:grpSpPr>
            <a:xfrm>
              <a:off x="7382260" y="3406041"/>
              <a:ext cx="1805286" cy="1805938"/>
              <a:chOff x="4345444" y="2542859"/>
              <a:chExt cx="1810550" cy="1811205"/>
            </a:xfrm>
          </p:grpSpPr>
          <p:grpSp>
            <p:nvGrpSpPr>
              <p:cNvPr id="80" name="组合 7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2" name="同心圆 8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3" name="椭圆 8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1" name="椭圆 80"/>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9" name="TextBox 28"/>
            <p:cNvSpPr txBox="1"/>
            <p:nvPr/>
          </p:nvSpPr>
          <p:spPr>
            <a:xfrm>
              <a:off x="7875197" y="3876616"/>
              <a:ext cx="1023615" cy="932815"/>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添加</a:t>
              </a:r>
              <a:endParaRPr lang="en-US" altLang="zh-CN" sz="2400" dirty="0">
                <a:solidFill>
                  <a:schemeClr val="bg1"/>
                </a:solidFill>
                <a:latin typeface="微软雅黑" pitchFamily="34" charset="-122"/>
                <a:ea typeface="微软雅黑" pitchFamily="34" charset="-122"/>
              </a:endParaRPr>
            </a:p>
            <a:p>
              <a:r>
                <a:rPr lang="zh-CN" altLang="en-US" sz="2400" dirty="0">
                  <a:solidFill>
                    <a:schemeClr val="bg1"/>
                  </a:solidFill>
                  <a:latin typeface="微软雅黑" pitchFamily="34" charset="-122"/>
                  <a:ea typeface="微软雅黑" pitchFamily="34" charset="-122"/>
                </a:rPr>
                <a:t>内容</a:t>
              </a:r>
            </a:p>
          </p:txBody>
        </p:sp>
      </p:grpSp>
      <p:grpSp>
        <p:nvGrpSpPr>
          <p:cNvPr id="84" name="组合 83"/>
          <p:cNvGrpSpPr/>
          <p:nvPr/>
        </p:nvGrpSpPr>
        <p:grpSpPr>
          <a:xfrm>
            <a:off x="4348573" y="2997587"/>
            <a:ext cx="1609075" cy="1608818"/>
            <a:chOff x="4811090" y="3406041"/>
            <a:chExt cx="1805286" cy="1805938"/>
          </a:xfrm>
        </p:grpSpPr>
        <p:grpSp>
          <p:nvGrpSpPr>
            <p:cNvPr id="85" name="组合 84"/>
            <p:cNvGrpSpPr/>
            <p:nvPr/>
          </p:nvGrpSpPr>
          <p:grpSpPr>
            <a:xfrm>
              <a:off x="4811090" y="3406041"/>
              <a:ext cx="1805286" cy="1805938"/>
              <a:chOff x="4345444" y="2542859"/>
              <a:chExt cx="1810550" cy="1811205"/>
            </a:xfrm>
          </p:grpSpPr>
          <p:grpSp>
            <p:nvGrpSpPr>
              <p:cNvPr id="87" name="组合 8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9" name="同心圆 8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0" name="椭圆 8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8" name="椭圆 87"/>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6" name="TextBox 35"/>
            <p:cNvSpPr txBox="1"/>
            <p:nvPr/>
          </p:nvSpPr>
          <p:spPr>
            <a:xfrm>
              <a:off x="5304027" y="3876616"/>
              <a:ext cx="1023615" cy="932815"/>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添加</a:t>
              </a:r>
              <a:endParaRPr lang="en-US" altLang="zh-CN" sz="2400" dirty="0">
                <a:solidFill>
                  <a:schemeClr val="bg1"/>
                </a:solidFill>
                <a:latin typeface="微软雅黑" pitchFamily="34" charset="-122"/>
                <a:ea typeface="微软雅黑" pitchFamily="34" charset="-122"/>
              </a:endParaRPr>
            </a:p>
            <a:p>
              <a:r>
                <a:rPr lang="zh-CN" altLang="en-US" sz="2400" dirty="0">
                  <a:solidFill>
                    <a:schemeClr val="bg1"/>
                  </a:solidFill>
                  <a:latin typeface="微软雅黑" pitchFamily="34" charset="-122"/>
                  <a:ea typeface="微软雅黑" pitchFamily="34" charset="-122"/>
                </a:rPr>
                <a:t>内容</a:t>
              </a:r>
            </a:p>
          </p:txBody>
        </p:sp>
      </p:grpSp>
      <p:grpSp>
        <p:nvGrpSpPr>
          <p:cNvPr id="91" name="组合 90"/>
          <p:cNvGrpSpPr/>
          <p:nvPr/>
        </p:nvGrpSpPr>
        <p:grpSpPr>
          <a:xfrm>
            <a:off x="8942120" y="2997587"/>
            <a:ext cx="1609075" cy="1608818"/>
            <a:chOff x="9964778" y="3406041"/>
            <a:chExt cx="1805286" cy="1805938"/>
          </a:xfrm>
        </p:grpSpPr>
        <p:grpSp>
          <p:nvGrpSpPr>
            <p:cNvPr id="92" name="组合 91"/>
            <p:cNvGrpSpPr/>
            <p:nvPr/>
          </p:nvGrpSpPr>
          <p:grpSpPr>
            <a:xfrm>
              <a:off x="9964778" y="3406041"/>
              <a:ext cx="1805286" cy="1805938"/>
              <a:chOff x="4345444" y="2542859"/>
              <a:chExt cx="1810550" cy="1811205"/>
            </a:xfrm>
          </p:grpSpPr>
          <p:grpSp>
            <p:nvGrpSpPr>
              <p:cNvPr id="94" name="组合 9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6" name="同心圆 9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7" name="椭圆 9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5" name="椭圆 94"/>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3" name="TextBox 42"/>
            <p:cNvSpPr txBox="1"/>
            <p:nvPr/>
          </p:nvSpPr>
          <p:spPr>
            <a:xfrm>
              <a:off x="10457715" y="3876616"/>
              <a:ext cx="1023615" cy="932815"/>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添加</a:t>
              </a:r>
              <a:endParaRPr lang="en-US" altLang="zh-CN" sz="2400" dirty="0">
                <a:solidFill>
                  <a:schemeClr val="bg1"/>
                </a:solidFill>
                <a:latin typeface="微软雅黑" pitchFamily="34" charset="-122"/>
                <a:ea typeface="微软雅黑" pitchFamily="34" charset="-122"/>
              </a:endParaRPr>
            </a:p>
            <a:p>
              <a:r>
                <a:rPr lang="zh-CN" altLang="en-US" sz="2400" dirty="0">
                  <a:solidFill>
                    <a:schemeClr val="bg1"/>
                  </a:solidFill>
                  <a:latin typeface="微软雅黑" pitchFamily="34" charset="-122"/>
                  <a:ea typeface="微软雅黑" pitchFamily="34" charset="-122"/>
                </a:rPr>
                <a:t>内容</a:t>
              </a:r>
            </a:p>
          </p:txBody>
        </p:sp>
      </p:grpSp>
      <p:sp>
        <p:nvSpPr>
          <p:cNvPr id="98" name="文本框 9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9" name="椭圆 98"/>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97953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14:bounceEnd="58000">
                                          <p:cBhvr additive="base">
                                            <p:cTn id="11" dur="2000" fill="hold"/>
                                            <p:tgtEl>
                                              <p:spTgt spid="70"/>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14:bounceEnd="58000">
                                          <p:cBhvr additive="base">
                                            <p:cTn id="15" dur="2000" fill="hold"/>
                                            <p:tgtEl>
                                              <p:spTgt spid="84"/>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84"/>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14:bounceEnd="58000">
                                          <p:cBhvr additive="base">
                                            <p:cTn id="19" dur="2000" fill="hold"/>
                                            <p:tgtEl>
                                              <p:spTgt spid="77"/>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14:bounceEnd="58000">
                                          <p:cBhvr additive="base">
                                            <p:cTn id="23" dur="2000" fill="hold"/>
                                            <p:tgtEl>
                                              <p:spTgt spid="91"/>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9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wipe(down)">
                                          <p:cBhvr>
                                            <p:cTn id="50" dur="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2000" fill="hold"/>
                                            <p:tgtEl>
                                              <p:spTgt spid="70"/>
                                            </p:tgtEl>
                                            <p:attrNameLst>
                                              <p:attrName>ppt_x</p:attrName>
                                            </p:attrNameLst>
                                          </p:cBhvr>
                                          <p:tavLst>
                                            <p:tav tm="0">
                                              <p:val>
                                                <p:strVal val="0-#ppt_w/2"/>
                                              </p:val>
                                            </p:tav>
                                            <p:tav tm="100000">
                                              <p:val>
                                                <p:strVal val="#ppt_x"/>
                                              </p:val>
                                            </p:tav>
                                          </p:tavLst>
                                        </p:anim>
                                        <p:anim calcmode="lin" valueType="num">
                                          <p:cBhvr additive="base">
                                            <p:cTn id="12" dur="20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2000" fill="hold"/>
                                            <p:tgtEl>
                                              <p:spTgt spid="84"/>
                                            </p:tgtEl>
                                            <p:attrNameLst>
                                              <p:attrName>ppt_x</p:attrName>
                                            </p:attrNameLst>
                                          </p:cBhvr>
                                          <p:tavLst>
                                            <p:tav tm="0">
                                              <p:val>
                                                <p:strVal val="1+#ppt_w/2"/>
                                              </p:val>
                                            </p:tav>
                                            <p:tav tm="100000">
                                              <p:val>
                                                <p:strVal val="#ppt_x"/>
                                              </p:val>
                                            </p:tav>
                                          </p:tavLst>
                                        </p:anim>
                                        <p:anim calcmode="lin" valueType="num">
                                          <p:cBhvr additive="base">
                                            <p:cTn id="16" dur="2000" fill="hold"/>
                                            <p:tgtEl>
                                              <p:spTgt spid="84"/>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2000" fill="hold"/>
                                            <p:tgtEl>
                                              <p:spTgt spid="77"/>
                                            </p:tgtEl>
                                            <p:attrNameLst>
                                              <p:attrName>ppt_x</p:attrName>
                                            </p:attrNameLst>
                                          </p:cBhvr>
                                          <p:tavLst>
                                            <p:tav tm="0">
                                              <p:val>
                                                <p:strVal val="0-#ppt_w/2"/>
                                              </p:val>
                                            </p:tav>
                                            <p:tav tm="100000">
                                              <p:val>
                                                <p:strVal val="#ppt_x"/>
                                              </p:val>
                                            </p:tav>
                                          </p:tavLst>
                                        </p:anim>
                                        <p:anim calcmode="lin" valueType="num">
                                          <p:cBhvr additive="base">
                                            <p:cTn id="20" dur="2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2000" fill="hold"/>
                                            <p:tgtEl>
                                              <p:spTgt spid="91"/>
                                            </p:tgtEl>
                                            <p:attrNameLst>
                                              <p:attrName>ppt_x</p:attrName>
                                            </p:attrNameLst>
                                          </p:cBhvr>
                                          <p:tavLst>
                                            <p:tav tm="0">
                                              <p:val>
                                                <p:strVal val="1+#ppt_w/2"/>
                                              </p:val>
                                            </p:tav>
                                            <p:tav tm="100000">
                                              <p:val>
                                                <p:strVal val="#ppt_x"/>
                                              </p:val>
                                            </p:tav>
                                          </p:tavLst>
                                        </p:anim>
                                        <p:anim calcmode="lin" valueType="num">
                                          <p:cBhvr additive="base">
                                            <p:cTn id="24" dur="2000" fill="hold"/>
                                            <p:tgtEl>
                                              <p:spTgt spid="9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wipe(down)">
                                          <p:cBhvr>
                                            <p:cTn id="50" dur="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4" name="图片 3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499700" y="1499700"/>
            <a:ext cx="6896104" cy="3896703"/>
          </a:xfrm>
          <a:prstGeom prst="rect">
            <a:avLst/>
          </a:prstGeom>
        </p:spPr>
      </p:pic>
      <p:sp>
        <p:nvSpPr>
          <p:cNvPr id="5" name="文本框 4"/>
          <p:cNvSpPr txBox="1"/>
          <p:nvPr/>
        </p:nvSpPr>
        <p:spPr>
          <a:xfrm>
            <a:off x="2921562" y="3141506"/>
            <a:ext cx="1883849" cy="1107996"/>
          </a:xfrm>
          <a:prstGeom prst="rect">
            <a:avLst/>
          </a:prstGeom>
          <a:noFill/>
        </p:spPr>
        <p:txBody>
          <a:bodyPr wrap="none" rtlCol="0">
            <a:spAutoFit/>
          </a:bodyPr>
          <a:lstStyle/>
          <a:p>
            <a:r>
              <a:rPr lang="zh-CN" altLang="en-US" sz="6600" b="1" dirty="0" smtClean="0">
                <a:ln w="0"/>
                <a:solidFill>
                  <a:schemeClr val="bg1"/>
                </a:solidFill>
                <a:effectLst>
                  <a:reflection blurRad="6350" stA="53000" endA="300" endPos="35500" dir="5400000" sy="-90000" algn="bl" rotWithShape="0"/>
                </a:effectLst>
              </a:rPr>
              <a:t>目</a:t>
            </a:r>
            <a:r>
              <a:rPr lang="zh-CN" altLang="en-US" sz="66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录</a:t>
            </a:r>
            <a:endParaRPr lang="zh-CN" altLang="en-US" sz="66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6" name="文本框 5"/>
          <p:cNvSpPr txBox="1"/>
          <p:nvPr/>
        </p:nvSpPr>
        <p:spPr>
          <a:xfrm>
            <a:off x="2208565" y="2729384"/>
            <a:ext cx="2416046" cy="646331"/>
          </a:xfrm>
          <a:prstGeom prst="rect">
            <a:avLst/>
          </a:prstGeom>
          <a:noFill/>
        </p:spPr>
        <p:txBody>
          <a:bodyPr wrap="none" rtlCol="0">
            <a:spAutoFit/>
          </a:bodyPr>
          <a:lstStyle/>
          <a:p>
            <a:r>
              <a:rPr lang="en-US" altLang="zh-CN" sz="3600" b="1" dirty="0" smtClean="0">
                <a:ln w="0"/>
                <a:solidFill>
                  <a:schemeClr val="bg1"/>
                </a:solidFill>
                <a:effectLst>
                  <a:reflection blurRad="6350" stA="53000" endA="300" endPos="35500" dir="5400000" sy="-90000" algn="bl" rotWithShape="0"/>
                </a:effectLst>
              </a:rPr>
              <a:t>CONTE</a:t>
            </a:r>
            <a:r>
              <a:rPr lang="en-US" altLang="zh-CN" sz="36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NT</a:t>
            </a:r>
            <a:endParaRPr lang="zh-CN" altLang="en-US" sz="36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5808177" y="1291404"/>
            <a:ext cx="45719" cy="4623533"/>
          </a:xfrm>
          <a:prstGeom prst="rect">
            <a:avLst/>
          </a:prstGeom>
          <a:effectLst>
            <a:outerShdw blurRad="76200" dist="50800" dir="4140000" sx="99000" sy="99000" algn="ctr" rotWithShape="0">
              <a:srgbClr val="000000">
                <a:alpha val="94000"/>
              </a:srgbClr>
            </a:outerShdw>
          </a:effectLst>
        </p:spPr>
      </p:pic>
      <p:grpSp>
        <p:nvGrpSpPr>
          <p:cNvPr id="3" name="组合 2"/>
          <p:cNvGrpSpPr/>
          <p:nvPr/>
        </p:nvGrpSpPr>
        <p:grpSpPr>
          <a:xfrm>
            <a:off x="7047668" y="1568869"/>
            <a:ext cx="3367313" cy="584775"/>
            <a:chOff x="7047666" y="1942356"/>
            <a:chExt cx="3367313" cy="584775"/>
          </a:xfrm>
        </p:grpSpPr>
        <p:grpSp>
          <p:nvGrpSpPr>
            <p:cNvPr id="40" name="组合 39"/>
            <p:cNvGrpSpPr/>
            <p:nvPr/>
          </p:nvGrpSpPr>
          <p:grpSpPr>
            <a:xfrm>
              <a:off x="7047666" y="1942356"/>
              <a:ext cx="551542" cy="584775"/>
              <a:chOff x="4519974" y="1762722"/>
              <a:chExt cx="551542" cy="584775"/>
            </a:xfrm>
          </p:grpSpPr>
          <p:sp>
            <p:nvSpPr>
              <p:cNvPr id="41" name="圆角矩形 40"/>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1</a:t>
                </a:r>
                <a:endParaRPr lang="zh-CN" altLang="en-US" sz="3200" dirty="0">
                  <a:solidFill>
                    <a:schemeClr val="bg1"/>
                  </a:solidFill>
                  <a:latin typeface="+mj-ea"/>
                  <a:ea typeface="+mj-ea"/>
                </a:endParaRPr>
              </a:p>
            </p:txBody>
          </p:sp>
        </p:grpSp>
        <p:sp>
          <p:nvSpPr>
            <p:cNvPr id="44" name="圆角矩形 43"/>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年度工作总结</a:t>
              </a:r>
              <a:endParaRPr lang="zh-CN" altLang="en-US" sz="2800" dirty="0"/>
            </a:p>
          </p:txBody>
        </p:sp>
      </p:grpSp>
      <p:grpSp>
        <p:nvGrpSpPr>
          <p:cNvPr id="71" name="组合 70"/>
          <p:cNvGrpSpPr/>
          <p:nvPr/>
        </p:nvGrpSpPr>
        <p:grpSpPr>
          <a:xfrm>
            <a:off x="7047668" y="2355896"/>
            <a:ext cx="3367313" cy="584775"/>
            <a:chOff x="7047666" y="1942356"/>
            <a:chExt cx="3367313" cy="584775"/>
          </a:xfrm>
        </p:grpSpPr>
        <p:grpSp>
          <p:nvGrpSpPr>
            <p:cNvPr id="72" name="组合 71"/>
            <p:cNvGrpSpPr/>
            <p:nvPr/>
          </p:nvGrpSpPr>
          <p:grpSpPr>
            <a:xfrm>
              <a:off x="7047666" y="1942356"/>
              <a:ext cx="551542" cy="584775"/>
              <a:chOff x="4519974" y="1762722"/>
              <a:chExt cx="551542" cy="584775"/>
            </a:xfrm>
          </p:grpSpPr>
          <p:sp>
            <p:nvSpPr>
              <p:cNvPr id="74" name="圆角矩形 73"/>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2</a:t>
                </a:r>
                <a:endParaRPr lang="zh-CN" altLang="en-US" sz="3200" dirty="0">
                  <a:solidFill>
                    <a:schemeClr val="bg1"/>
                  </a:solidFill>
                  <a:latin typeface="+mj-ea"/>
                  <a:ea typeface="+mj-ea"/>
                </a:endParaRPr>
              </a:p>
            </p:txBody>
          </p:sp>
        </p:grpSp>
        <p:sp>
          <p:nvSpPr>
            <p:cNvPr id="73" name="圆角矩形 72"/>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工作完成情况</a:t>
              </a:r>
              <a:endParaRPr lang="zh-CN" altLang="en-US" sz="2800" dirty="0"/>
            </a:p>
          </p:txBody>
        </p:sp>
      </p:grpSp>
      <p:grpSp>
        <p:nvGrpSpPr>
          <p:cNvPr id="76" name="组合 75"/>
          <p:cNvGrpSpPr/>
          <p:nvPr/>
        </p:nvGrpSpPr>
        <p:grpSpPr>
          <a:xfrm>
            <a:off x="7047668" y="3142922"/>
            <a:ext cx="3367313" cy="584775"/>
            <a:chOff x="7047666" y="1942356"/>
            <a:chExt cx="3367313" cy="584775"/>
          </a:xfrm>
        </p:grpSpPr>
        <p:grpSp>
          <p:nvGrpSpPr>
            <p:cNvPr id="77" name="组合 76"/>
            <p:cNvGrpSpPr/>
            <p:nvPr/>
          </p:nvGrpSpPr>
          <p:grpSpPr>
            <a:xfrm>
              <a:off x="7047666" y="1942356"/>
              <a:ext cx="551542" cy="584775"/>
              <a:chOff x="4519974" y="1762722"/>
              <a:chExt cx="551542" cy="584775"/>
            </a:xfrm>
          </p:grpSpPr>
          <p:sp>
            <p:nvSpPr>
              <p:cNvPr id="79" name="圆角矩形 7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3</a:t>
                </a:r>
                <a:endParaRPr lang="zh-CN" altLang="en-US" sz="3200" dirty="0">
                  <a:solidFill>
                    <a:schemeClr val="bg1"/>
                  </a:solidFill>
                  <a:latin typeface="+mj-ea"/>
                  <a:ea typeface="+mj-ea"/>
                </a:endParaRPr>
              </a:p>
            </p:txBody>
          </p:sp>
        </p:grpSp>
        <p:sp>
          <p:nvSpPr>
            <p:cNvPr id="78" name="圆角矩形 7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成果项目展示</a:t>
              </a:r>
              <a:endParaRPr lang="zh-CN" altLang="en-US" sz="2800" dirty="0"/>
            </a:p>
          </p:txBody>
        </p:sp>
      </p:grpSp>
      <p:grpSp>
        <p:nvGrpSpPr>
          <p:cNvPr id="81" name="组合 80"/>
          <p:cNvGrpSpPr/>
          <p:nvPr/>
        </p:nvGrpSpPr>
        <p:grpSpPr>
          <a:xfrm>
            <a:off x="7047668" y="3929948"/>
            <a:ext cx="3367313" cy="584775"/>
            <a:chOff x="7047666" y="1942356"/>
            <a:chExt cx="3367313" cy="584775"/>
          </a:xfrm>
        </p:grpSpPr>
        <p:grpSp>
          <p:nvGrpSpPr>
            <p:cNvPr id="82" name="组合 81"/>
            <p:cNvGrpSpPr/>
            <p:nvPr/>
          </p:nvGrpSpPr>
          <p:grpSpPr>
            <a:xfrm>
              <a:off x="7047666" y="1942356"/>
              <a:ext cx="551542" cy="584775"/>
              <a:chOff x="4519974" y="1762722"/>
              <a:chExt cx="551542" cy="584775"/>
            </a:xfrm>
          </p:grpSpPr>
          <p:sp>
            <p:nvSpPr>
              <p:cNvPr id="84" name="圆角矩形 83"/>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4</a:t>
                </a:r>
                <a:endParaRPr lang="zh-CN" altLang="en-US" sz="3200" dirty="0">
                  <a:solidFill>
                    <a:schemeClr val="bg1"/>
                  </a:solidFill>
                  <a:latin typeface="+mj-ea"/>
                  <a:ea typeface="+mj-ea"/>
                </a:endParaRPr>
              </a:p>
            </p:txBody>
          </p:sp>
        </p:grpSp>
        <p:sp>
          <p:nvSpPr>
            <p:cNvPr id="83" name="圆角矩形 82"/>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工作存在不足</a:t>
              </a:r>
              <a:endParaRPr lang="zh-CN" altLang="en-US" sz="2800" dirty="0"/>
            </a:p>
          </p:txBody>
        </p:sp>
      </p:grpSp>
      <p:grpSp>
        <p:nvGrpSpPr>
          <p:cNvPr id="86" name="组合 85"/>
          <p:cNvGrpSpPr/>
          <p:nvPr/>
        </p:nvGrpSpPr>
        <p:grpSpPr>
          <a:xfrm>
            <a:off x="7047668" y="4716974"/>
            <a:ext cx="3367313" cy="584775"/>
            <a:chOff x="7047666" y="1942356"/>
            <a:chExt cx="3367313" cy="584775"/>
          </a:xfrm>
        </p:grpSpPr>
        <p:grpSp>
          <p:nvGrpSpPr>
            <p:cNvPr id="87" name="组合 86"/>
            <p:cNvGrpSpPr/>
            <p:nvPr/>
          </p:nvGrpSpPr>
          <p:grpSpPr>
            <a:xfrm>
              <a:off x="7047666" y="1942356"/>
              <a:ext cx="551542" cy="584775"/>
              <a:chOff x="4519974" y="1762722"/>
              <a:chExt cx="551542" cy="584775"/>
            </a:xfrm>
          </p:grpSpPr>
          <p:sp>
            <p:nvSpPr>
              <p:cNvPr id="89" name="圆角矩形 8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5</a:t>
                </a:r>
                <a:endParaRPr lang="zh-CN" altLang="en-US" sz="3200" dirty="0">
                  <a:solidFill>
                    <a:schemeClr val="bg1"/>
                  </a:solidFill>
                  <a:latin typeface="+mj-ea"/>
                  <a:ea typeface="+mj-ea"/>
                </a:endParaRPr>
              </a:p>
            </p:txBody>
          </p:sp>
        </p:grpSp>
        <p:sp>
          <p:nvSpPr>
            <p:cNvPr id="88" name="圆角矩形 8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明年工作计划</a:t>
              </a:r>
              <a:endParaRPr lang="zh-CN" altLang="en-US" sz="2800" dirty="0"/>
            </a:p>
          </p:txBody>
        </p:sp>
      </p:grpSp>
      <p:sp>
        <p:nvSpPr>
          <p:cNvPr id="33" name="文本框 3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33575629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3" presetClass="entr" presetSubtype="36" fill="hold" grpId="0" nodeType="afterEffect">
                                      <p:stCondLst>
                                        <p:cond delay="0"/>
                                      </p:stCondLst>
                                      <p:iterate type="wd">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1" nodeType="clickEffect">
                                      <p:stCondLst>
                                        <p:cond delay="0"/>
                                      </p:stCondLst>
                                      <p:iterate type="wd">
                                        <p:tmPct val="10000"/>
                                      </p:iterate>
                                      <p:childTnLst>
                                        <p:animEffect transition="out" filter="fade">
                                          <p:cBhvr>
                                            <p:cTn id="18" dur="1000" tmFilter="0, 0; .2, .5; .8, .5; 1, 0"/>
                                            <p:tgtEl>
                                              <p:spTgt spid="5"/>
                                            </p:tgtEl>
                                          </p:cBhvr>
                                        </p:animEffect>
                                        <p:animScale>
                                          <p:cBhvr>
                                            <p:cTn id="19" dur="500" autoRev="1" fill="hold"/>
                                            <p:tgtEl>
                                              <p:spTgt spid="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par>
                              <p:cTn id="29" fill="hold">
                                <p:stCondLst>
                                  <p:cond delay="800"/>
                                </p:stCondLst>
                                <p:childTnLst>
                                  <p:par>
                                    <p:cTn id="30" presetID="2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56000">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14:bounceEnd="56000">
                                          <p:cBhvr additive="base">
                                            <p:cTn id="37" dur="750" fill="hold"/>
                                            <p:tgtEl>
                                              <p:spTgt spid="3"/>
                                            </p:tgtEl>
                                            <p:attrNameLst>
                                              <p:attrName>ppt_x</p:attrName>
                                            </p:attrNameLst>
                                          </p:cBhvr>
                                          <p:tavLst>
                                            <p:tav tm="0">
                                              <p:val>
                                                <p:strVal val="1+#ppt_w/2"/>
                                              </p:val>
                                            </p:tav>
                                            <p:tav tm="100000">
                                              <p:val>
                                                <p:strVal val="#ppt_x"/>
                                              </p:val>
                                            </p:tav>
                                          </p:tavLst>
                                        </p:anim>
                                        <p:anim calcmode="lin" valueType="num" p14:bounceEnd="56000">
                                          <p:cBhvr additive="base">
                                            <p:cTn id="3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14:bounceEnd="56000">
                                          <p:cBhvr additive="base">
                                            <p:cTn id="43" dur="750" fill="hold"/>
                                            <p:tgtEl>
                                              <p:spTgt spid="71"/>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14:presetBounceEnd="56000">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14:bounceEnd="56000">
                                          <p:cBhvr additive="base">
                                            <p:cTn id="49" dur="750" fill="hold"/>
                                            <p:tgtEl>
                                              <p:spTgt spid="76"/>
                                            </p:tgtEl>
                                            <p:attrNameLst>
                                              <p:attrName>ppt_x</p:attrName>
                                            </p:attrNameLst>
                                          </p:cBhvr>
                                          <p:tavLst>
                                            <p:tav tm="0">
                                              <p:val>
                                                <p:strVal val="1+#ppt_w/2"/>
                                              </p:val>
                                            </p:tav>
                                            <p:tav tm="100000">
                                              <p:val>
                                                <p:strVal val="#ppt_x"/>
                                              </p:val>
                                            </p:tav>
                                          </p:tavLst>
                                        </p:anim>
                                        <p:anim calcmode="lin" valueType="num" p14:bounceEnd="56000">
                                          <p:cBhvr additive="base">
                                            <p:cTn id="50" dur="75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14:presetBounceEnd="56000">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14:bounceEnd="56000">
                                          <p:cBhvr additive="base">
                                            <p:cTn id="55" dur="750" fill="hold"/>
                                            <p:tgtEl>
                                              <p:spTgt spid="81"/>
                                            </p:tgtEl>
                                            <p:attrNameLst>
                                              <p:attrName>ppt_x</p:attrName>
                                            </p:attrNameLst>
                                          </p:cBhvr>
                                          <p:tavLst>
                                            <p:tav tm="0">
                                              <p:val>
                                                <p:strVal val="1+#ppt_w/2"/>
                                              </p:val>
                                            </p:tav>
                                            <p:tav tm="100000">
                                              <p:val>
                                                <p:strVal val="#ppt_x"/>
                                              </p:val>
                                            </p:tav>
                                          </p:tavLst>
                                        </p:anim>
                                        <p:anim calcmode="lin" valueType="num" p14:bounceEnd="56000">
                                          <p:cBhvr additive="base">
                                            <p:cTn id="56" dur="75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14:presetBounceEnd="56000">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14:bounceEnd="56000">
                                          <p:cBhvr additive="base">
                                            <p:cTn id="61" dur="750" fill="hold"/>
                                            <p:tgtEl>
                                              <p:spTgt spid="86"/>
                                            </p:tgtEl>
                                            <p:attrNameLst>
                                              <p:attrName>ppt_x</p:attrName>
                                            </p:attrNameLst>
                                          </p:cBhvr>
                                          <p:tavLst>
                                            <p:tav tm="0">
                                              <p:val>
                                                <p:strVal val="1+#ppt_w/2"/>
                                              </p:val>
                                            </p:tav>
                                            <p:tav tm="100000">
                                              <p:val>
                                                <p:strVal val="#ppt_x"/>
                                              </p:val>
                                            </p:tav>
                                          </p:tavLst>
                                        </p:anim>
                                        <p:anim calcmode="lin" valueType="num" p14:bounceEnd="56000">
                                          <p:cBhvr additive="base">
                                            <p:cTn id="62" dur="75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3" presetClass="entr" presetSubtype="36" fill="hold" grpId="0" nodeType="afterEffect">
                                      <p:stCondLst>
                                        <p:cond delay="0"/>
                                      </p:stCondLst>
                                      <p:iterate type="wd">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1" nodeType="clickEffect">
                                      <p:stCondLst>
                                        <p:cond delay="0"/>
                                      </p:stCondLst>
                                      <p:iterate type="wd">
                                        <p:tmPct val="10000"/>
                                      </p:iterate>
                                      <p:childTnLst>
                                        <p:animEffect transition="out" filter="fade">
                                          <p:cBhvr>
                                            <p:cTn id="18" dur="1000" tmFilter="0, 0; .2, .5; .8, .5; 1, 0"/>
                                            <p:tgtEl>
                                              <p:spTgt spid="5"/>
                                            </p:tgtEl>
                                          </p:cBhvr>
                                        </p:animEffect>
                                        <p:animScale>
                                          <p:cBhvr>
                                            <p:cTn id="19" dur="500" autoRev="1" fill="hold"/>
                                            <p:tgtEl>
                                              <p:spTgt spid="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par>
                              <p:cTn id="29" fill="hold">
                                <p:stCondLst>
                                  <p:cond delay="800"/>
                                </p:stCondLst>
                                <p:childTnLst>
                                  <p:par>
                                    <p:cTn id="30" presetID="2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50" fill="hold"/>
                                            <p:tgtEl>
                                              <p:spTgt spid="3"/>
                                            </p:tgtEl>
                                            <p:attrNameLst>
                                              <p:attrName>ppt_x</p:attrName>
                                            </p:attrNameLst>
                                          </p:cBhvr>
                                          <p:tavLst>
                                            <p:tav tm="0">
                                              <p:val>
                                                <p:strVal val="1+#ppt_w/2"/>
                                              </p:val>
                                            </p:tav>
                                            <p:tav tm="100000">
                                              <p:val>
                                                <p:strVal val="#ppt_x"/>
                                              </p:val>
                                            </p:tav>
                                          </p:tavLst>
                                        </p:anim>
                                        <p:anim calcmode="lin" valueType="num">
                                          <p:cBhvr additive="base">
                                            <p:cTn id="3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750" fill="hold"/>
                                            <p:tgtEl>
                                              <p:spTgt spid="71"/>
                                            </p:tgtEl>
                                            <p:attrNameLst>
                                              <p:attrName>ppt_x</p:attrName>
                                            </p:attrNameLst>
                                          </p:cBhvr>
                                          <p:tavLst>
                                            <p:tav tm="0">
                                              <p:val>
                                                <p:strVal val="1+#ppt_w/2"/>
                                              </p:val>
                                            </p:tav>
                                            <p:tav tm="100000">
                                              <p:val>
                                                <p:strVal val="#ppt_x"/>
                                              </p:val>
                                            </p:tav>
                                          </p:tavLst>
                                        </p:anim>
                                        <p:anim calcmode="lin" valueType="num">
                                          <p:cBhvr additive="base">
                                            <p:cTn id="44" dur="75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750" fill="hold"/>
                                            <p:tgtEl>
                                              <p:spTgt spid="76"/>
                                            </p:tgtEl>
                                            <p:attrNameLst>
                                              <p:attrName>ppt_x</p:attrName>
                                            </p:attrNameLst>
                                          </p:cBhvr>
                                          <p:tavLst>
                                            <p:tav tm="0">
                                              <p:val>
                                                <p:strVal val="1+#ppt_w/2"/>
                                              </p:val>
                                            </p:tav>
                                            <p:tav tm="100000">
                                              <p:val>
                                                <p:strVal val="#ppt_x"/>
                                              </p:val>
                                            </p:tav>
                                          </p:tavLst>
                                        </p:anim>
                                        <p:anim calcmode="lin" valueType="num">
                                          <p:cBhvr additive="base">
                                            <p:cTn id="50" dur="75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750" fill="hold"/>
                                            <p:tgtEl>
                                              <p:spTgt spid="81"/>
                                            </p:tgtEl>
                                            <p:attrNameLst>
                                              <p:attrName>ppt_x</p:attrName>
                                            </p:attrNameLst>
                                          </p:cBhvr>
                                          <p:tavLst>
                                            <p:tav tm="0">
                                              <p:val>
                                                <p:strVal val="1+#ppt_w/2"/>
                                              </p:val>
                                            </p:tav>
                                            <p:tav tm="100000">
                                              <p:val>
                                                <p:strVal val="#ppt_x"/>
                                              </p:val>
                                            </p:tav>
                                          </p:tavLst>
                                        </p:anim>
                                        <p:anim calcmode="lin" valueType="num">
                                          <p:cBhvr additive="base">
                                            <p:cTn id="56" dur="75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750" fill="hold"/>
                                            <p:tgtEl>
                                              <p:spTgt spid="86"/>
                                            </p:tgtEl>
                                            <p:attrNameLst>
                                              <p:attrName>ppt_x</p:attrName>
                                            </p:attrNameLst>
                                          </p:cBhvr>
                                          <p:tavLst>
                                            <p:tav tm="0">
                                              <p:val>
                                                <p:strVal val="1+#ppt_w/2"/>
                                              </p:val>
                                            </p:tav>
                                            <p:tav tm="100000">
                                              <p:val>
                                                <p:strVal val="#ppt_x"/>
                                              </p:val>
                                            </p:tav>
                                          </p:tavLst>
                                        </p:anim>
                                        <p:anim calcmode="lin" valueType="num">
                                          <p:cBhvr additive="base">
                                            <p:cTn id="62" dur="75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解决办法</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394757" y="2372910"/>
            <a:ext cx="2902859" cy="2902858"/>
            <a:chOff x="4165600" y="1852139"/>
            <a:chExt cx="2902858" cy="2902858"/>
          </a:xfrm>
        </p:grpSpPr>
        <p:sp>
          <p:nvSpPr>
            <p:cNvPr id="9" name="圆角矩形 8"/>
            <p:cNvSpPr/>
            <p:nvPr/>
          </p:nvSpPr>
          <p:spPr>
            <a:xfrm>
              <a:off x="4165600" y="1852139"/>
              <a:ext cx="2902858" cy="2902858"/>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21814" y="2008353"/>
              <a:ext cx="2590430" cy="2590430"/>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Group 30"/>
          <p:cNvGrpSpPr/>
          <p:nvPr/>
        </p:nvGrpSpPr>
        <p:grpSpPr>
          <a:xfrm>
            <a:off x="2453973" y="2850336"/>
            <a:ext cx="768088" cy="655687"/>
            <a:chOff x="3440113" y="1050925"/>
            <a:chExt cx="390525" cy="333376"/>
          </a:xfrm>
          <a:gradFill>
            <a:gsLst>
              <a:gs pos="0">
                <a:srgbClr val="FED755"/>
              </a:gs>
              <a:gs pos="81000">
                <a:srgbClr val="FB5F05"/>
              </a:gs>
            </a:gsLst>
            <a:lin ang="2700000" scaled="1"/>
          </a:gradFill>
        </p:grpSpPr>
        <p:sp>
          <p:nvSpPr>
            <p:cNvPr id="1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8" name="矩形 1"/>
          <p:cNvSpPr>
            <a:spLocks noChangeArrowheads="1"/>
          </p:cNvSpPr>
          <p:nvPr/>
        </p:nvSpPr>
        <p:spPr bwMode="auto">
          <a:xfrm>
            <a:off x="1784457" y="3605277"/>
            <a:ext cx="20919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50000"/>
              </a:lnSpc>
            </a:pPr>
            <a:r>
              <a:rPr lang="zh-CN" altLang="en-US" sz="1200" dirty="0">
                <a:solidFill>
                  <a:srgbClr val="595959"/>
                </a:solidFill>
                <a:latin typeface="微软雅黑" pitchFamily="34" charset="-122"/>
                <a:ea typeface="微软雅黑" pitchFamily="34" charset="-122"/>
              </a:rPr>
              <a:t>此处添加标题内容点击此处添加内容点击此处添加内容此处添加标题内容点击此处添加内容点击此处添加内容</a:t>
            </a:r>
            <a:endParaRPr lang="zh-CN" altLang="zh-CN" sz="1200" dirty="0">
              <a:solidFill>
                <a:srgbClr val="595959"/>
              </a:solidFill>
              <a:latin typeface="微软雅黑" pitchFamily="34" charset="-122"/>
              <a:ea typeface="微软雅黑" pitchFamily="34" charset="-122"/>
            </a:endParaRPr>
          </a:p>
        </p:txBody>
      </p:sp>
      <p:sp>
        <p:nvSpPr>
          <p:cNvPr id="20" name="圆角矩形 19"/>
          <p:cNvSpPr/>
          <p:nvPr/>
        </p:nvSpPr>
        <p:spPr>
          <a:xfrm>
            <a:off x="4978689" y="1335356"/>
            <a:ext cx="990611" cy="901603"/>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4150839" y="3243747"/>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49667" y="2168857"/>
            <a:ext cx="990611" cy="901603"/>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1727784" y="4874595"/>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915570" y="2827635"/>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324938" y="2398773"/>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3222696" y="4993410"/>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821900" y="4296671"/>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1147107" y="3997836"/>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060480" y="2650400"/>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210782" y="5564551"/>
            <a:ext cx="724117" cy="659055"/>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348946" y="4946242"/>
            <a:ext cx="724117" cy="659055"/>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1367389" y="5867721"/>
            <a:ext cx="990611" cy="901603"/>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28"/>
          <p:cNvSpPr txBox="1"/>
          <p:nvPr/>
        </p:nvSpPr>
        <p:spPr>
          <a:xfrm>
            <a:off x="7047072" y="3198076"/>
            <a:ext cx="2743995" cy="584775"/>
          </a:xfrm>
          <a:prstGeom prst="rect">
            <a:avLst/>
          </a:prstGeom>
          <a:noFill/>
        </p:spPr>
        <p:txBody>
          <a:bodyPr wrap="square" rtlCol="0">
            <a:spAutoFit/>
          </a:bodyPr>
          <a:lstStyle/>
          <a:p>
            <a:pPr algn="ctr"/>
            <a:r>
              <a:rPr lang="zh-CN" altLang="en-US" sz="3200" b="0" dirty="0" smtClean="0">
                <a:solidFill>
                  <a:schemeClr val="tx1">
                    <a:lumMod val="75000"/>
                    <a:lumOff val="25000"/>
                  </a:schemeClr>
                </a:solidFill>
                <a:latin typeface="微软雅黑" pitchFamily="34" charset="-122"/>
                <a:ea typeface="微软雅黑" pitchFamily="34" charset="-122"/>
              </a:rPr>
              <a:t>解决方法策略</a:t>
            </a:r>
            <a:endParaRPr lang="zh-CN" altLang="en-US" sz="3200" b="0" dirty="0">
              <a:solidFill>
                <a:schemeClr val="tx1">
                  <a:lumMod val="75000"/>
                  <a:lumOff val="25000"/>
                </a:schemeClr>
              </a:solidFill>
              <a:latin typeface="微软雅黑" pitchFamily="34" charset="-122"/>
              <a:ea typeface="微软雅黑" pitchFamily="34" charset="-122"/>
            </a:endParaRPr>
          </a:p>
        </p:txBody>
      </p:sp>
      <p:sp>
        <p:nvSpPr>
          <p:cNvPr id="34" name="TextBox 22"/>
          <p:cNvSpPr txBox="1"/>
          <p:nvPr/>
        </p:nvSpPr>
        <p:spPr>
          <a:xfrm>
            <a:off x="7089897" y="3967467"/>
            <a:ext cx="3929731" cy="183926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algn="l" fontAlgn="auto">
              <a:spcBef>
                <a:spcPts val="0"/>
              </a:spcBef>
              <a:defRPr/>
            </a:pPr>
            <a:r>
              <a:rPr kumimoji="0" lang="zh-CN" altLang="en-US" sz="1600" b="0" i="0" u="none" strike="noStrike" kern="0" cap="none" spc="0" normalizeH="0" baseline="0" noProof="1">
                <a:ln>
                  <a:noFill/>
                </a:ln>
                <a:solidFill>
                  <a:schemeClr val="tx1">
                    <a:lumMod val="50000"/>
                    <a:lumOff val="50000"/>
                  </a:schemeClr>
                </a:solidFill>
                <a:effectLst/>
                <a:uLnTx/>
                <a:uFillTx/>
              </a:rPr>
              <a:t>您的内容打在这里，或者通过复制您的文本后，在此框中选择粘贴，并选择只保留</a:t>
            </a:r>
            <a:r>
              <a:rPr lang="zh-CN" altLang="en-US" sz="1600" b="0" kern="0" noProof="1">
                <a:solidFill>
                  <a:schemeClr val="tx1">
                    <a:lumMod val="50000"/>
                    <a:lumOff val="50000"/>
                  </a:schemeClr>
                </a:solidFill>
              </a:rPr>
              <a:t>文字您的内容打在这里，或者通过复制您的文本后，在此框中选择粘贴，并选择只保留文字</a:t>
            </a:r>
            <a:r>
              <a:rPr lang="zh-CN" altLang="en-US" sz="1600" b="0" kern="0" noProof="1" smtClean="0">
                <a:solidFill>
                  <a:schemeClr val="tx1">
                    <a:lumMod val="50000"/>
                    <a:lumOff val="50000"/>
                  </a:schemeClr>
                </a:solidFill>
              </a:rPr>
              <a:t>。</a:t>
            </a:r>
            <a:r>
              <a:rPr lang="zh-CN" altLang="en-US" sz="1600" b="0" kern="0" noProof="1">
                <a:solidFill>
                  <a:schemeClr val="tx1">
                    <a:lumMod val="50000"/>
                    <a:lumOff val="50000"/>
                  </a:schemeClr>
                </a:solidFill>
              </a:rPr>
              <a:t>您的内容打在这里，或者通过复制您的文本后，在此框中选择</a:t>
            </a:r>
            <a:r>
              <a:rPr lang="zh-CN" altLang="en-US" sz="1600" b="0" kern="0" noProof="1" smtClean="0">
                <a:solidFill>
                  <a:schemeClr val="tx1">
                    <a:lumMod val="50000"/>
                    <a:lumOff val="50000"/>
                  </a:schemeClr>
                </a:solidFill>
              </a:rPr>
              <a:t>粘贴</a:t>
            </a:r>
            <a:endParaRPr lang="en-US" altLang="zh-CN" sz="1600" b="0" kern="0" noProof="1">
              <a:solidFill>
                <a:schemeClr val="tx1">
                  <a:lumMod val="50000"/>
                  <a:lumOff val="50000"/>
                </a:schemeClr>
              </a:solidFill>
            </a:endParaRPr>
          </a:p>
        </p:txBody>
      </p:sp>
      <p:sp>
        <p:nvSpPr>
          <p:cNvPr id="35" name="文本框 34"/>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6" name="椭圆 35"/>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0048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14:presetBounceEnd="52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52000">
                                          <p:cBhvr additive="base">
                                            <p:cTn id="23" dur="75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24" dur="75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14:presetBounceEnd="52000">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14:bounceEnd="52000">
                                          <p:cBhvr additive="base">
                                            <p:cTn id="27" dur="750" fill="hold"/>
                                            <p:tgtEl>
                                              <p:spTgt spid="24"/>
                                            </p:tgtEl>
                                            <p:attrNameLst>
                                              <p:attrName>ppt_x</p:attrName>
                                            </p:attrNameLst>
                                          </p:cBhvr>
                                          <p:tavLst>
                                            <p:tav tm="0">
                                              <p:val>
                                                <p:strVal val="0-#ppt_w/2"/>
                                              </p:val>
                                            </p:tav>
                                            <p:tav tm="100000">
                                              <p:val>
                                                <p:strVal val="#ppt_x"/>
                                              </p:val>
                                            </p:tav>
                                          </p:tavLst>
                                        </p:anim>
                                        <p:anim calcmode="lin" valueType="num" p14:bounceEnd="52000">
                                          <p:cBhvr additive="base">
                                            <p:cTn id="28" dur="750" fill="hold"/>
                                            <p:tgtEl>
                                              <p:spTgt spid="2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14:presetBounceEnd="52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2000">
                                          <p:cBhvr additive="base">
                                            <p:cTn id="31" dur="750" fill="hold"/>
                                            <p:tgtEl>
                                              <p:spTgt spid="28"/>
                                            </p:tgtEl>
                                            <p:attrNameLst>
                                              <p:attrName>ppt_x</p:attrName>
                                            </p:attrNameLst>
                                          </p:cBhvr>
                                          <p:tavLst>
                                            <p:tav tm="0">
                                              <p:val>
                                                <p:strVal val="0-#ppt_w/2"/>
                                              </p:val>
                                            </p:tav>
                                            <p:tav tm="100000">
                                              <p:val>
                                                <p:strVal val="#ppt_x"/>
                                              </p:val>
                                            </p:tav>
                                          </p:tavLst>
                                        </p:anim>
                                        <p:anim calcmode="lin" valueType="num" p14:bounceEnd="52000">
                                          <p:cBhvr additive="base">
                                            <p:cTn id="32" dur="75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14:presetBounceEnd="52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2000">
                                          <p:cBhvr additive="base">
                                            <p:cTn id="35" dur="750" fill="hold"/>
                                            <p:tgtEl>
                                              <p:spTgt spid="31"/>
                                            </p:tgtEl>
                                            <p:attrNameLst>
                                              <p:attrName>ppt_x</p:attrName>
                                            </p:attrNameLst>
                                          </p:cBhvr>
                                          <p:tavLst>
                                            <p:tav tm="0">
                                              <p:val>
                                                <p:strVal val="0-#ppt_w/2"/>
                                              </p:val>
                                            </p:tav>
                                            <p:tav tm="100000">
                                              <p:val>
                                                <p:strVal val="#ppt_x"/>
                                              </p:val>
                                            </p:tav>
                                          </p:tavLst>
                                        </p:anim>
                                        <p:anim calcmode="lin" valueType="num" p14:bounceEnd="52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52000">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14:bounceEnd="52000">
                                          <p:cBhvr additive="base">
                                            <p:cTn id="39" dur="750" fill="hold"/>
                                            <p:tgtEl>
                                              <p:spTgt spid="32"/>
                                            </p:tgtEl>
                                            <p:attrNameLst>
                                              <p:attrName>ppt_x</p:attrName>
                                            </p:attrNameLst>
                                          </p:cBhvr>
                                          <p:tavLst>
                                            <p:tav tm="0">
                                              <p:val>
                                                <p:strVal val="0-#ppt_w/2"/>
                                              </p:val>
                                            </p:tav>
                                            <p:tav tm="100000">
                                              <p:val>
                                                <p:strVal val="#ppt_x"/>
                                              </p:val>
                                            </p:tav>
                                          </p:tavLst>
                                        </p:anim>
                                        <p:anim calcmode="lin" valueType="num" p14:bounceEnd="52000">
                                          <p:cBhvr additive="base">
                                            <p:cTn id="40" dur="75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14:presetBounceEnd="52000">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14:bounceEnd="52000">
                                          <p:cBhvr additive="base">
                                            <p:cTn id="43" dur="75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44" dur="75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52000">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14:bounceEnd="52000">
                                          <p:cBhvr additive="base">
                                            <p:cTn id="47" dur="750" fill="hold"/>
                                            <p:tgtEl>
                                              <p:spTgt spid="26"/>
                                            </p:tgtEl>
                                            <p:attrNameLst>
                                              <p:attrName>ppt_x</p:attrName>
                                            </p:attrNameLst>
                                          </p:cBhvr>
                                          <p:tavLst>
                                            <p:tav tm="0">
                                              <p:val>
                                                <p:strVal val="1+#ppt_w/2"/>
                                              </p:val>
                                            </p:tav>
                                            <p:tav tm="100000">
                                              <p:val>
                                                <p:strVal val="#ppt_x"/>
                                              </p:val>
                                            </p:tav>
                                          </p:tavLst>
                                        </p:anim>
                                        <p:anim calcmode="lin" valueType="num" p14:bounceEnd="52000">
                                          <p:cBhvr additive="base">
                                            <p:cTn id="48" dur="750" fill="hold"/>
                                            <p:tgtEl>
                                              <p:spTgt spid="26"/>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14:presetBounceEnd="52000">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14:bounceEnd="52000">
                                          <p:cBhvr additive="base">
                                            <p:cTn id="51" dur="750" fill="hold"/>
                                            <p:tgtEl>
                                              <p:spTgt spid="30"/>
                                            </p:tgtEl>
                                            <p:attrNameLst>
                                              <p:attrName>ppt_x</p:attrName>
                                            </p:attrNameLst>
                                          </p:cBhvr>
                                          <p:tavLst>
                                            <p:tav tm="0">
                                              <p:val>
                                                <p:strVal val="1+#ppt_w/2"/>
                                              </p:val>
                                            </p:tav>
                                            <p:tav tm="100000">
                                              <p:val>
                                                <p:strVal val="#ppt_x"/>
                                              </p:val>
                                            </p:tav>
                                          </p:tavLst>
                                        </p:anim>
                                        <p:anim calcmode="lin" valueType="num" p14:bounceEnd="52000">
                                          <p:cBhvr additive="base">
                                            <p:cTn id="52" dur="750" fill="hold"/>
                                            <p:tgtEl>
                                              <p:spTgt spid="30"/>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14:presetBounceEnd="52000">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14:bounceEnd="52000">
                                          <p:cBhvr additive="base">
                                            <p:cTn id="55" dur="75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56" dur="750" fill="hold"/>
                                            <p:tgtEl>
                                              <p:spTgt spid="27"/>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14:presetBounceEnd="52000">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14:bounceEnd="52000">
                                          <p:cBhvr additive="base">
                                            <p:cTn id="59" dur="75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60" dur="75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14:presetBounceEnd="52000">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14:bounceEnd="52000">
                                          <p:cBhvr additive="base">
                                            <p:cTn id="63" dur="750" fill="hold"/>
                                            <p:tgtEl>
                                              <p:spTgt spid="29"/>
                                            </p:tgtEl>
                                            <p:attrNameLst>
                                              <p:attrName>ppt_x</p:attrName>
                                            </p:attrNameLst>
                                          </p:cBhvr>
                                          <p:tavLst>
                                            <p:tav tm="0">
                                              <p:val>
                                                <p:strVal val="1+#ppt_w/2"/>
                                              </p:val>
                                            </p:tav>
                                            <p:tav tm="100000">
                                              <p:val>
                                                <p:strVal val="#ppt_x"/>
                                              </p:val>
                                            </p:tav>
                                          </p:tavLst>
                                        </p:anim>
                                        <p:anim calcmode="lin" valueType="num" p14:bounceEnd="52000">
                                          <p:cBhvr additive="base">
                                            <p:cTn id="64" dur="750" fill="hold"/>
                                            <p:tgtEl>
                                              <p:spTgt spid="29"/>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14:presetBounceEnd="52000">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14:bounceEnd="52000">
                                          <p:cBhvr additive="base">
                                            <p:cTn id="67" dur="750" fill="hold"/>
                                            <p:tgtEl>
                                              <p:spTgt spid="20"/>
                                            </p:tgtEl>
                                            <p:attrNameLst>
                                              <p:attrName>ppt_x</p:attrName>
                                            </p:attrNameLst>
                                          </p:cBhvr>
                                          <p:tavLst>
                                            <p:tav tm="0">
                                              <p:val>
                                                <p:strVal val="1+#ppt_w/2"/>
                                              </p:val>
                                            </p:tav>
                                            <p:tav tm="100000">
                                              <p:val>
                                                <p:strVal val="#ppt_x"/>
                                              </p:val>
                                            </p:tav>
                                          </p:tavLst>
                                        </p:anim>
                                        <p:anim calcmode="lin" valueType="num" p14:bounceEnd="52000">
                                          <p:cBhvr additive="base">
                                            <p:cTn id="68" dur="75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14:presetBounceEnd="52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52000">
                                          <p:cBhvr additive="base">
                                            <p:cTn id="71" dur="750" fill="hold"/>
                                            <p:tgtEl>
                                              <p:spTgt spid="25"/>
                                            </p:tgtEl>
                                            <p:attrNameLst>
                                              <p:attrName>ppt_x</p:attrName>
                                            </p:attrNameLst>
                                          </p:cBhvr>
                                          <p:tavLst>
                                            <p:tav tm="0">
                                              <p:val>
                                                <p:strVal val="1+#ppt_w/2"/>
                                              </p:val>
                                            </p:tav>
                                            <p:tav tm="100000">
                                              <p:val>
                                                <p:strVal val="#ppt_x"/>
                                              </p:val>
                                            </p:tav>
                                          </p:tavLst>
                                        </p:anim>
                                        <p:anim calcmode="lin" valueType="num" p14:bounceEnd="52000">
                                          <p:cBhvr additive="base">
                                            <p:cTn id="72" dur="750" fill="hold"/>
                                            <p:tgtEl>
                                              <p:spTgt spid="25"/>
                                            </p:tgtEl>
                                            <p:attrNameLst>
                                              <p:attrName>ppt_y</p:attrName>
                                            </p:attrNameLst>
                                          </p:cBhvr>
                                          <p:tavLst>
                                            <p:tav tm="0">
                                              <p:val>
                                                <p:strVal val="0-#ppt_h/2"/>
                                              </p:val>
                                            </p:tav>
                                            <p:tav tm="100000">
                                              <p:val>
                                                <p:strVal val="#ppt_y"/>
                                              </p:val>
                                            </p:tav>
                                          </p:tavLst>
                                        </p:anim>
                                      </p:childTnLst>
                                    </p:cTn>
                                  </p:par>
                                </p:childTnLst>
                              </p:cTn>
                            </p:par>
                            <p:par>
                              <p:cTn id="73" fill="hold">
                                <p:stCondLst>
                                  <p:cond delay="75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1750"/>
                                </p:stCondLst>
                                <p:childTnLst>
                                  <p:par>
                                    <p:cTn id="80" presetID="16" presetClass="entr" presetSubtype="21"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arn(inVertic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0-#ppt_w/2"/>
                                              </p:val>
                                            </p:tav>
                                            <p:tav tm="100000">
                                              <p:val>
                                                <p:strVal val="#ppt_x"/>
                                              </p:val>
                                            </p:tav>
                                          </p:tavLst>
                                        </p:anim>
                                        <p:anim calcmode="lin" valueType="num">
                                          <p:cBhvr additive="base">
                                            <p:cTn id="24" dur="75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750" fill="hold"/>
                                            <p:tgtEl>
                                              <p:spTgt spid="24"/>
                                            </p:tgtEl>
                                            <p:attrNameLst>
                                              <p:attrName>ppt_x</p:attrName>
                                            </p:attrNameLst>
                                          </p:cBhvr>
                                          <p:tavLst>
                                            <p:tav tm="0">
                                              <p:val>
                                                <p:strVal val="0-#ppt_w/2"/>
                                              </p:val>
                                            </p:tav>
                                            <p:tav tm="100000">
                                              <p:val>
                                                <p:strVal val="#ppt_x"/>
                                              </p:val>
                                            </p:tav>
                                          </p:tavLst>
                                        </p:anim>
                                        <p:anim calcmode="lin" valueType="num">
                                          <p:cBhvr additive="base">
                                            <p:cTn id="28" dur="750" fill="hold"/>
                                            <p:tgtEl>
                                              <p:spTgt spid="2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750" fill="hold"/>
                                            <p:tgtEl>
                                              <p:spTgt spid="28"/>
                                            </p:tgtEl>
                                            <p:attrNameLst>
                                              <p:attrName>ppt_x</p:attrName>
                                            </p:attrNameLst>
                                          </p:cBhvr>
                                          <p:tavLst>
                                            <p:tav tm="0">
                                              <p:val>
                                                <p:strVal val="0-#ppt_w/2"/>
                                              </p:val>
                                            </p:tav>
                                            <p:tav tm="100000">
                                              <p:val>
                                                <p:strVal val="#ppt_x"/>
                                              </p:val>
                                            </p:tav>
                                          </p:tavLst>
                                        </p:anim>
                                        <p:anim calcmode="lin" valueType="num">
                                          <p:cBhvr additive="base">
                                            <p:cTn id="32" dur="75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0-#ppt_w/2"/>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fill="hold"/>
                                            <p:tgtEl>
                                              <p:spTgt spid="32"/>
                                            </p:tgtEl>
                                            <p:attrNameLst>
                                              <p:attrName>ppt_x</p:attrName>
                                            </p:attrNameLst>
                                          </p:cBhvr>
                                          <p:tavLst>
                                            <p:tav tm="0">
                                              <p:val>
                                                <p:strVal val="0-#ppt_w/2"/>
                                              </p:val>
                                            </p:tav>
                                            <p:tav tm="100000">
                                              <p:val>
                                                <p:strVal val="#ppt_x"/>
                                              </p:val>
                                            </p:tav>
                                          </p:tavLst>
                                        </p:anim>
                                        <p:anim calcmode="lin" valueType="num">
                                          <p:cBhvr additive="base">
                                            <p:cTn id="40" dur="75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750" fill="hold"/>
                                            <p:tgtEl>
                                              <p:spTgt spid="23"/>
                                            </p:tgtEl>
                                            <p:attrNameLst>
                                              <p:attrName>ppt_x</p:attrName>
                                            </p:attrNameLst>
                                          </p:cBhvr>
                                          <p:tavLst>
                                            <p:tav tm="0">
                                              <p:val>
                                                <p:strVal val="0-#ppt_w/2"/>
                                              </p:val>
                                            </p:tav>
                                            <p:tav tm="100000">
                                              <p:val>
                                                <p:strVal val="#ppt_x"/>
                                              </p:val>
                                            </p:tav>
                                          </p:tavLst>
                                        </p:anim>
                                        <p:anim calcmode="lin" valueType="num">
                                          <p:cBhvr additive="base">
                                            <p:cTn id="44" dur="75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750" fill="hold"/>
                                            <p:tgtEl>
                                              <p:spTgt spid="26"/>
                                            </p:tgtEl>
                                            <p:attrNameLst>
                                              <p:attrName>ppt_x</p:attrName>
                                            </p:attrNameLst>
                                          </p:cBhvr>
                                          <p:tavLst>
                                            <p:tav tm="0">
                                              <p:val>
                                                <p:strVal val="1+#ppt_w/2"/>
                                              </p:val>
                                            </p:tav>
                                            <p:tav tm="100000">
                                              <p:val>
                                                <p:strVal val="#ppt_x"/>
                                              </p:val>
                                            </p:tav>
                                          </p:tavLst>
                                        </p:anim>
                                        <p:anim calcmode="lin" valueType="num">
                                          <p:cBhvr additive="base">
                                            <p:cTn id="48" dur="750" fill="hold"/>
                                            <p:tgtEl>
                                              <p:spTgt spid="26"/>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750" fill="hold"/>
                                            <p:tgtEl>
                                              <p:spTgt spid="30"/>
                                            </p:tgtEl>
                                            <p:attrNameLst>
                                              <p:attrName>ppt_x</p:attrName>
                                            </p:attrNameLst>
                                          </p:cBhvr>
                                          <p:tavLst>
                                            <p:tav tm="0">
                                              <p:val>
                                                <p:strVal val="1+#ppt_w/2"/>
                                              </p:val>
                                            </p:tav>
                                            <p:tav tm="100000">
                                              <p:val>
                                                <p:strVal val="#ppt_x"/>
                                              </p:val>
                                            </p:tav>
                                          </p:tavLst>
                                        </p:anim>
                                        <p:anim calcmode="lin" valueType="num">
                                          <p:cBhvr additive="base">
                                            <p:cTn id="52" dur="750" fill="hold"/>
                                            <p:tgtEl>
                                              <p:spTgt spid="30"/>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750" fill="hold"/>
                                            <p:tgtEl>
                                              <p:spTgt spid="27"/>
                                            </p:tgtEl>
                                            <p:attrNameLst>
                                              <p:attrName>ppt_x</p:attrName>
                                            </p:attrNameLst>
                                          </p:cBhvr>
                                          <p:tavLst>
                                            <p:tav tm="0">
                                              <p:val>
                                                <p:strVal val="1+#ppt_w/2"/>
                                              </p:val>
                                            </p:tav>
                                            <p:tav tm="100000">
                                              <p:val>
                                                <p:strVal val="#ppt_x"/>
                                              </p:val>
                                            </p:tav>
                                          </p:tavLst>
                                        </p:anim>
                                        <p:anim calcmode="lin" valueType="num">
                                          <p:cBhvr additive="base">
                                            <p:cTn id="56" dur="750" fill="hold"/>
                                            <p:tgtEl>
                                              <p:spTgt spid="27"/>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750" fill="hold"/>
                                            <p:tgtEl>
                                              <p:spTgt spid="21"/>
                                            </p:tgtEl>
                                            <p:attrNameLst>
                                              <p:attrName>ppt_x</p:attrName>
                                            </p:attrNameLst>
                                          </p:cBhvr>
                                          <p:tavLst>
                                            <p:tav tm="0">
                                              <p:val>
                                                <p:strVal val="1+#ppt_w/2"/>
                                              </p:val>
                                            </p:tav>
                                            <p:tav tm="100000">
                                              <p:val>
                                                <p:strVal val="#ppt_x"/>
                                              </p:val>
                                            </p:tav>
                                          </p:tavLst>
                                        </p:anim>
                                        <p:anim calcmode="lin" valueType="num">
                                          <p:cBhvr additive="base">
                                            <p:cTn id="60" dur="75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750" fill="hold"/>
                                            <p:tgtEl>
                                              <p:spTgt spid="29"/>
                                            </p:tgtEl>
                                            <p:attrNameLst>
                                              <p:attrName>ppt_x</p:attrName>
                                            </p:attrNameLst>
                                          </p:cBhvr>
                                          <p:tavLst>
                                            <p:tav tm="0">
                                              <p:val>
                                                <p:strVal val="1+#ppt_w/2"/>
                                              </p:val>
                                            </p:tav>
                                            <p:tav tm="100000">
                                              <p:val>
                                                <p:strVal val="#ppt_x"/>
                                              </p:val>
                                            </p:tav>
                                          </p:tavLst>
                                        </p:anim>
                                        <p:anim calcmode="lin" valueType="num">
                                          <p:cBhvr additive="base">
                                            <p:cTn id="64" dur="750" fill="hold"/>
                                            <p:tgtEl>
                                              <p:spTgt spid="29"/>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1+#ppt_w/2"/>
                                              </p:val>
                                            </p:tav>
                                            <p:tav tm="100000">
                                              <p:val>
                                                <p:strVal val="#ppt_x"/>
                                              </p:val>
                                            </p:tav>
                                          </p:tavLst>
                                        </p:anim>
                                        <p:anim calcmode="lin" valueType="num">
                                          <p:cBhvr additive="base">
                                            <p:cTn id="68" dur="75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1+#ppt_w/2"/>
                                              </p:val>
                                            </p:tav>
                                            <p:tav tm="100000">
                                              <p:val>
                                                <p:strVal val="#ppt_x"/>
                                              </p:val>
                                            </p:tav>
                                          </p:tavLst>
                                        </p:anim>
                                        <p:anim calcmode="lin" valueType="num">
                                          <p:cBhvr additive="base">
                                            <p:cTn id="72" dur="750" fill="hold"/>
                                            <p:tgtEl>
                                              <p:spTgt spid="25"/>
                                            </p:tgtEl>
                                            <p:attrNameLst>
                                              <p:attrName>ppt_y</p:attrName>
                                            </p:attrNameLst>
                                          </p:cBhvr>
                                          <p:tavLst>
                                            <p:tav tm="0">
                                              <p:val>
                                                <p:strVal val="0-#ppt_h/2"/>
                                              </p:val>
                                            </p:tav>
                                            <p:tav tm="100000">
                                              <p:val>
                                                <p:strVal val="#ppt_y"/>
                                              </p:val>
                                            </p:tav>
                                          </p:tavLst>
                                        </p:anim>
                                      </p:childTnLst>
                                    </p:cTn>
                                  </p:par>
                                </p:childTnLst>
                              </p:cTn>
                            </p:par>
                            <p:par>
                              <p:cTn id="73" fill="hold">
                                <p:stCondLst>
                                  <p:cond delay="75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1750"/>
                                </p:stCondLst>
                                <p:childTnLst>
                                  <p:par>
                                    <p:cTn id="80" presetID="16" presetClass="entr" presetSubtype="21"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arn(inVertic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项目成果展示</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pic>
        <p:nvPicPr>
          <p:cNvPr id="8" name="图片占位符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9037" y="1608330"/>
            <a:ext cx="2355851" cy="2355851"/>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11" name="图片占位符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0041" y="1607927"/>
            <a:ext cx="2355851" cy="2355851"/>
          </a:xfrm>
          <a:prstGeom prst="ellipse">
            <a:avLst/>
          </a:prstGeom>
          <a:blipFill>
            <a:blip r:embed="rId7" cstate="screen">
              <a:extLst>
                <a:ext uri="{28A0092B-C50C-407E-A947-70E740481C1C}">
                  <a14:useLocalDpi xmlns:a14="http://schemas.microsoft.com/office/drawing/2010/main"/>
                </a:ext>
              </a:extLst>
            </a:blip>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12" name="图片占位符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65883" y="1607927"/>
            <a:ext cx="2355851" cy="2355851"/>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14" name="Rounded Rectangle 33"/>
          <p:cNvSpPr/>
          <p:nvPr/>
        </p:nvSpPr>
        <p:spPr>
          <a:xfrm>
            <a:off x="6549015" y="1761481"/>
            <a:ext cx="1085539" cy="275275"/>
          </a:xfrm>
          <a:prstGeom prst="roundRect">
            <a:avLst>
              <a:gd name="adj" fmla="val 50000"/>
            </a:avLst>
          </a:prstGeom>
          <a:gradFill>
            <a:gsLst>
              <a:gs pos="3000">
                <a:srgbClr val="FED755"/>
              </a:gs>
              <a:gs pos="92000">
                <a:srgbClr val="FB5F05"/>
              </a:gs>
            </a:gsLst>
            <a:lin ang="10200000" scaled="0"/>
          </a:gra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7" rtlCol="0" anchor="t"/>
          <a:lstStyle/>
          <a:p>
            <a:r>
              <a:rPr lang="zh-CN" altLang="en-US" sz="1200" b="1" dirty="0">
                <a:latin typeface="微软雅黑" pitchFamily="34" charset="-122"/>
                <a:ea typeface="微软雅黑" pitchFamily="34" charset="-122"/>
                <a:cs typeface="Source Sans Pro ExtraLight"/>
              </a:rPr>
              <a:t>项目名称 </a:t>
            </a:r>
            <a:r>
              <a:rPr lang="en-US" altLang="zh-CN" sz="1200" b="1" dirty="0">
                <a:latin typeface="微软雅黑" pitchFamily="34" charset="-122"/>
                <a:ea typeface="微软雅黑" pitchFamily="34" charset="-122"/>
                <a:cs typeface="Source Sans Pro ExtraLight"/>
              </a:rPr>
              <a:t>0</a:t>
            </a:r>
            <a:r>
              <a:rPr lang="en-US" sz="1200" b="1" dirty="0">
                <a:latin typeface="微软雅黑" pitchFamily="34" charset="-122"/>
                <a:ea typeface="微软雅黑" pitchFamily="34" charset="-122"/>
                <a:cs typeface="Source Sans Pro ExtraLight"/>
              </a:rPr>
              <a:t>2</a:t>
            </a:r>
          </a:p>
        </p:txBody>
      </p:sp>
      <p:sp>
        <p:nvSpPr>
          <p:cNvPr id="15" name="Rounded Rectangle 32"/>
          <p:cNvSpPr/>
          <p:nvPr/>
        </p:nvSpPr>
        <p:spPr>
          <a:xfrm>
            <a:off x="3135317" y="1761481"/>
            <a:ext cx="1085539" cy="275275"/>
          </a:xfrm>
          <a:prstGeom prst="roundRect">
            <a:avLst>
              <a:gd name="adj" fmla="val 50000"/>
            </a:avLst>
          </a:prstGeom>
          <a:gradFill>
            <a:gsLst>
              <a:gs pos="3000">
                <a:srgbClr val="FED755"/>
              </a:gs>
              <a:gs pos="100000">
                <a:srgbClr val="FB5F05"/>
              </a:gs>
            </a:gsLst>
            <a:lin ang="10200000" scaled="0"/>
          </a:gra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7" rtlCol="0" anchor="t"/>
          <a:lstStyle/>
          <a:p>
            <a:r>
              <a:rPr lang="zh-CN" altLang="en-US" sz="1200" b="1" dirty="0">
                <a:latin typeface="微软雅黑" pitchFamily="34" charset="-122"/>
                <a:ea typeface="微软雅黑" pitchFamily="34" charset="-122"/>
                <a:cs typeface="Source Sans Pro ExtraLight"/>
              </a:rPr>
              <a:t>项目名称 </a:t>
            </a:r>
            <a:r>
              <a:rPr lang="en-US" altLang="zh-CN" sz="1200" b="1" dirty="0">
                <a:latin typeface="微软雅黑" pitchFamily="34" charset="-122"/>
                <a:ea typeface="微软雅黑" pitchFamily="34" charset="-122"/>
                <a:cs typeface="Source Sans Pro ExtraLight"/>
              </a:rPr>
              <a:t>0</a:t>
            </a:r>
            <a:r>
              <a:rPr lang="en-US" sz="1200" b="1" dirty="0">
                <a:latin typeface="微软雅黑" pitchFamily="34" charset="-122"/>
                <a:ea typeface="微软雅黑" pitchFamily="34" charset="-122"/>
                <a:cs typeface="Source Sans Pro ExtraLight"/>
              </a:rPr>
              <a:t>1</a:t>
            </a:r>
          </a:p>
        </p:txBody>
      </p:sp>
      <p:sp>
        <p:nvSpPr>
          <p:cNvPr id="16" name="Rounded Rectangle 34"/>
          <p:cNvSpPr/>
          <p:nvPr/>
        </p:nvSpPr>
        <p:spPr>
          <a:xfrm>
            <a:off x="9700469" y="1761481"/>
            <a:ext cx="1085539" cy="275275"/>
          </a:xfrm>
          <a:prstGeom prst="roundRect">
            <a:avLst>
              <a:gd name="adj" fmla="val 50000"/>
            </a:avLst>
          </a:prstGeom>
          <a:gradFill>
            <a:gsLst>
              <a:gs pos="3000">
                <a:srgbClr val="FED755"/>
              </a:gs>
              <a:gs pos="92000">
                <a:srgbClr val="FB5F05"/>
              </a:gs>
            </a:gsLst>
            <a:lin ang="10200000" scaled="0"/>
          </a:gra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7" rtlCol="0" anchor="t"/>
          <a:lstStyle/>
          <a:p>
            <a:r>
              <a:rPr lang="zh-CN" altLang="en-US" sz="1200" b="1" dirty="0">
                <a:latin typeface="微软雅黑" pitchFamily="34" charset="-122"/>
                <a:ea typeface="微软雅黑" pitchFamily="34" charset="-122"/>
                <a:cs typeface="Source Sans Pro ExtraLight"/>
              </a:rPr>
              <a:t>项目名称 </a:t>
            </a:r>
            <a:r>
              <a:rPr lang="en-US" altLang="zh-CN" sz="1200" b="1" dirty="0">
                <a:latin typeface="微软雅黑" pitchFamily="34" charset="-122"/>
                <a:ea typeface="微软雅黑" pitchFamily="34" charset="-122"/>
                <a:cs typeface="Source Sans Pro ExtraLight"/>
              </a:rPr>
              <a:t>03</a:t>
            </a:r>
            <a:endParaRPr lang="en-US" sz="1200" b="1" dirty="0">
              <a:latin typeface="微软雅黑" pitchFamily="34" charset="-122"/>
              <a:ea typeface="微软雅黑" pitchFamily="34" charset="-122"/>
              <a:cs typeface="Source Sans Pro ExtraLight"/>
            </a:endParaRPr>
          </a:p>
        </p:txBody>
      </p:sp>
      <p:sp>
        <p:nvSpPr>
          <p:cNvPr id="2" name="等腰三角形 1"/>
          <p:cNvSpPr/>
          <p:nvPr/>
        </p:nvSpPr>
        <p:spPr>
          <a:xfrm rot="10800000">
            <a:off x="2497845" y="4335868"/>
            <a:ext cx="362857" cy="362857"/>
          </a:xfrm>
          <a:prstGeom prst="triangle">
            <a:avLst/>
          </a:prstGeom>
          <a:gradFill>
            <a:gsLst>
              <a:gs pos="23000">
                <a:srgbClr val="FED755"/>
              </a:gs>
              <a:gs pos="97000">
                <a:srgbClr val="FB5F05"/>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0800000">
            <a:off x="5904109" y="4335868"/>
            <a:ext cx="362857" cy="362857"/>
          </a:xfrm>
          <a:prstGeom prst="triangle">
            <a:avLst/>
          </a:prstGeom>
          <a:gradFill>
            <a:gsLst>
              <a:gs pos="23000">
                <a:srgbClr val="FED755"/>
              </a:gs>
              <a:gs pos="97000">
                <a:srgbClr val="FB5F05"/>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a:off x="9165533" y="4335868"/>
            <a:ext cx="362857" cy="362857"/>
          </a:xfrm>
          <a:prstGeom prst="triangle">
            <a:avLst/>
          </a:prstGeom>
          <a:gradFill>
            <a:gsLst>
              <a:gs pos="23000">
                <a:srgbClr val="FED755"/>
              </a:gs>
              <a:gs pos="97000">
                <a:srgbClr val="FB5F05"/>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8"/>
          <p:cNvSpPr txBox="1"/>
          <p:nvPr/>
        </p:nvSpPr>
        <p:spPr>
          <a:xfrm>
            <a:off x="1634748" y="4850273"/>
            <a:ext cx="2226437" cy="108335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您的内容打在这里，或者通过您的内容打在这里，或者您的内容打在这里</a:t>
            </a:r>
            <a:r>
              <a:rPr lang="zh-CN" altLang="en-US" sz="1200" dirty="0" smtClean="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内容打在这里，</a:t>
            </a:r>
          </a:p>
          <a:p>
            <a:pPr>
              <a:lnSpc>
                <a:spcPct val="130000"/>
              </a:lnSpc>
            </a:pP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21" name="TextBox 8"/>
          <p:cNvSpPr txBox="1"/>
          <p:nvPr/>
        </p:nvSpPr>
        <p:spPr>
          <a:xfrm>
            <a:off x="4972318" y="4850273"/>
            <a:ext cx="2226437" cy="108335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您的内容打在这里，或者通过您的内容打在这里，或者您的内容打在这里</a:t>
            </a:r>
            <a:r>
              <a:rPr lang="zh-CN" altLang="en-US" sz="1200" dirty="0" smtClean="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内容打在这里，</a:t>
            </a:r>
          </a:p>
          <a:p>
            <a:pPr>
              <a:lnSpc>
                <a:spcPct val="130000"/>
              </a:lnSpc>
            </a:pP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22" name="TextBox 8"/>
          <p:cNvSpPr txBox="1"/>
          <p:nvPr/>
        </p:nvSpPr>
        <p:spPr>
          <a:xfrm>
            <a:off x="8233742" y="4850273"/>
            <a:ext cx="2226437" cy="108335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您的内容打在这里，或者通过您的内容打在这里，或者您的内容打在这里</a:t>
            </a:r>
            <a:r>
              <a:rPr lang="zh-CN" altLang="en-US" sz="1200" dirty="0" smtClean="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内容打在这里，</a:t>
            </a:r>
          </a:p>
          <a:p>
            <a:pPr>
              <a:lnSpc>
                <a:spcPct val="130000"/>
              </a:lnSpc>
            </a:pP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23" name="文本框 2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4" name="椭圆 23"/>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73273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8000">
                                          <p:cBhvr additive="base">
                                            <p:cTn id="7" dur="1500" fill="hold"/>
                                            <p:tgtEl>
                                              <p:spTgt spid="11"/>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8000">
                                          <p:cBhvr additive="base">
                                            <p:cTn id="11"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58000">
                                          <p:cBhvr additive="base">
                                            <p:cTn id="15" dur="15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ppt_y</p:attrName>
                                            </p:attrNameLst>
                                          </p:cBhvr>
                                          <p:tavLst>
                                            <p:tav tm="0">
                                              <p:val>
                                                <p:strVal val="#ppt_y-#ppt_h*1.125000"/>
                                              </p:val>
                                            </p:tav>
                                            <p:tav tm="100000">
                                              <p:val>
                                                <p:strVal val="#ppt_y"/>
                                              </p:val>
                                            </p:tav>
                                          </p:tavLst>
                                        </p:anim>
                                        <p:animEffect transition="in" filter="wipe(down)">
                                          <p:cBhvr>
                                            <p:cTn id="40" dur="500"/>
                                            <p:tgtEl>
                                              <p:spTgt spid="2"/>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8" grpId="0" animBg="1"/>
          <p:bldP spid="19" grpId="0" animBg="1"/>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ppt_y</p:attrName>
                                            </p:attrNameLst>
                                          </p:cBhvr>
                                          <p:tavLst>
                                            <p:tav tm="0">
                                              <p:val>
                                                <p:strVal val="#ppt_y-#ppt_h*1.125000"/>
                                              </p:val>
                                            </p:tav>
                                            <p:tav tm="100000">
                                              <p:val>
                                                <p:strVal val="#ppt_y"/>
                                              </p:val>
                                            </p:tav>
                                          </p:tavLst>
                                        </p:anim>
                                        <p:animEffect transition="in" filter="wipe(down)">
                                          <p:cBhvr>
                                            <p:cTn id="40" dur="500"/>
                                            <p:tgtEl>
                                              <p:spTgt spid="2"/>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8" grpId="0" animBg="1"/>
          <p:bldP spid="19" grpId="0" animBg="1"/>
          <p:bldP spid="20" grpId="0"/>
          <p:bldP spid="21" grpId="0"/>
          <p:bldP spid="22" grpId="0"/>
          <p:bldP spid="2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4</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工作存在不足</a:t>
              </a:r>
              <a:endParaRPr lang="zh-CN" altLang="en-US" sz="2800" dirty="0"/>
            </a:p>
          </p:txBody>
        </p:sp>
      </p:grpSp>
      <p:sp>
        <p:nvSpPr>
          <p:cNvPr id="21" name="文本框 20"/>
          <p:cNvSpPr txBox="1"/>
          <p:nvPr/>
        </p:nvSpPr>
        <p:spPr>
          <a:xfrm flipH="1">
            <a:off x="8527821" y="257963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312519"/>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04</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33882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工作存在的问题</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264316" y="1868766"/>
            <a:ext cx="4500445" cy="1404983"/>
            <a:chOff x="1617835" y="1852788"/>
            <a:chExt cx="4500445" cy="1404983"/>
          </a:xfrm>
        </p:grpSpPr>
        <p:sp>
          <p:nvSpPr>
            <p:cNvPr id="9" name="圆角矩形 8"/>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26254" y="2077029"/>
              <a:ext cx="373493" cy="373493"/>
            </a:xfrm>
            <a:prstGeom prst="rect">
              <a:avLst/>
            </a:prstGeom>
            <a:solidFill>
              <a:srgbClr val="FFB850"/>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733888" y="2451370"/>
              <a:ext cx="207818" cy="207818"/>
              <a:chOff x="4559531" y="2227811"/>
              <a:chExt cx="207818" cy="207818"/>
            </a:xfrm>
          </p:grpSpPr>
          <p:sp>
            <p:nvSpPr>
              <p:cNvPr id="19" name="椭圆 1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3" name="组合 12"/>
            <p:cNvGrpSpPr/>
            <p:nvPr/>
          </p:nvGrpSpPr>
          <p:grpSpPr>
            <a:xfrm>
              <a:off x="5792932" y="2451370"/>
              <a:ext cx="207818" cy="207818"/>
              <a:chOff x="4559531" y="2227811"/>
              <a:chExt cx="207818" cy="207818"/>
            </a:xfrm>
          </p:grpSpPr>
          <p:sp>
            <p:nvSpPr>
              <p:cNvPr id="17" name="椭圆 1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4" name="文本框 13"/>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5" name="文本框 14"/>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01</a:t>
              </a:r>
              <a:endParaRPr lang="zh-CN" altLang="en-US" dirty="0">
                <a:solidFill>
                  <a:schemeClr val="bg1"/>
                </a:solidFill>
                <a:latin typeface="Impact" panose="020B0806030902050204" pitchFamily="34" charset="0"/>
              </a:endParaRPr>
            </a:p>
          </p:txBody>
        </p:sp>
        <p:sp>
          <p:nvSpPr>
            <p:cNvPr id="16" name="文本框 15"/>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505352" y="1868766"/>
            <a:ext cx="4500445" cy="1404983"/>
            <a:chOff x="1617835" y="1852788"/>
            <a:chExt cx="4500445" cy="1404983"/>
          </a:xfrm>
        </p:grpSpPr>
        <p:sp>
          <p:nvSpPr>
            <p:cNvPr id="22" name="圆角矩形 21"/>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226254" y="2077029"/>
              <a:ext cx="373493" cy="373493"/>
            </a:xfrm>
            <a:prstGeom prst="rect">
              <a:avLst/>
            </a:prstGeom>
            <a:solidFill>
              <a:srgbClr val="E87071"/>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733888" y="2451370"/>
              <a:ext cx="207818" cy="207818"/>
              <a:chOff x="4559531" y="2227811"/>
              <a:chExt cx="207818" cy="207818"/>
            </a:xfrm>
          </p:grpSpPr>
          <p:sp>
            <p:nvSpPr>
              <p:cNvPr id="32" name="椭圆 3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6" name="组合 25"/>
            <p:cNvGrpSpPr/>
            <p:nvPr/>
          </p:nvGrpSpPr>
          <p:grpSpPr>
            <a:xfrm>
              <a:off x="5792932" y="2451370"/>
              <a:ext cx="207818" cy="207818"/>
              <a:chOff x="4559531" y="2227811"/>
              <a:chExt cx="207818" cy="207818"/>
            </a:xfrm>
          </p:grpSpPr>
          <p:sp>
            <p:nvSpPr>
              <p:cNvPr id="30" name="椭圆 2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7" name="文本框 26"/>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28" name="文本框 27"/>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sp>
          <p:nvSpPr>
            <p:cNvPr id="29" name="文本框 28"/>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297748" y="4418023"/>
            <a:ext cx="4500445" cy="1404983"/>
            <a:chOff x="1617835" y="1852788"/>
            <a:chExt cx="4500445" cy="1404983"/>
          </a:xfrm>
        </p:grpSpPr>
        <p:sp>
          <p:nvSpPr>
            <p:cNvPr id="35" name="圆角矩形 34"/>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226254" y="2077029"/>
              <a:ext cx="373493" cy="373493"/>
            </a:xfrm>
            <a:prstGeom prst="rect">
              <a:avLst/>
            </a:prstGeom>
            <a:solidFill>
              <a:srgbClr val="01ACBE"/>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733888" y="2451370"/>
              <a:ext cx="207818" cy="207818"/>
              <a:chOff x="4559531" y="2227811"/>
              <a:chExt cx="207818" cy="207818"/>
            </a:xfrm>
          </p:grpSpPr>
          <p:sp>
            <p:nvSpPr>
              <p:cNvPr id="45" name="椭圆 4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六边形 4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9" name="组合 38"/>
            <p:cNvGrpSpPr/>
            <p:nvPr/>
          </p:nvGrpSpPr>
          <p:grpSpPr>
            <a:xfrm>
              <a:off x="5792932" y="2451370"/>
              <a:ext cx="207818" cy="207818"/>
              <a:chOff x="4559531" y="2227811"/>
              <a:chExt cx="207818" cy="207818"/>
            </a:xfrm>
          </p:grpSpPr>
          <p:sp>
            <p:nvSpPr>
              <p:cNvPr id="43" name="椭圆 4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六边形 4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0" name="文本框 39"/>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41" name="文本框 40"/>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sp>
          <p:nvSpPr>
            <p:cNvPr id="42" name="文本框 41"/>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711144" y="4418021"/>
            <a:ext cx="4500445" cy="1404983"/>
            <a:chOff x="1617835" y="1852788"/>
            <a:chExt cx="4500445" cy="1404983"/>
          </a:xfrm>
        </p:grpSpPr>
        <p:sp>
          <p:nvSpPr>
            <p:cNvPr id="48" name="圆角矩形 47"/>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226254" y="2077029"/>
              <a:ext cx="373493" cy="373493"/>
            </a:xfrm>
            <a:prstGeom prst="rect">
              <a:avLst/>
            </a:prstGeom>
            <a:solidFill>
              <a:srgbClr val="663A77"/>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733888" y="2451370"/>
              <a:ext cx="207818" cy="207818"/>
              <a:chOff x="4559531" y="2227811"/>
              <a:chExt cx="207818" cy="207818"/>
            </a:xfrm>
          </p:grpSpPr>
          <p:sp>
            <p:nvSpPr>
              <p:cNvPr id="58" name="椭圆 5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5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52" name="组合 51"/>
            <p:cNvGrpSpPr/>
            <p:nvPr/>
          </p:nvGrpSpPr>
          <p:grpSpPr>
            <a:xfrm>
              <a:off x="5792932" y="2451370"/>
              <a:ext cx="207818" cy="207818"/>
              <a:chOff x="4559531" y="2227811"/>
              <a:chExt cx="207818" cy="207818"/>
            </a:xfrm>
          </p:grpSpPr>
          <p:sp>
            <p:nvSpPr>
              <p:cNvPr id="56" name="椭圆 5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53" name="文本框 52"/>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54" name="文本框 53"/>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04</a:t>
              </a:r>
              <a:endParaRPr lang="zh-CN" altLang="en-US" dirty="0">
                <a:solidFill>
                  <a:schemeClr val="bg1"/>
                </a:solidFill>
                <a:latin typeface="Impact" panose="020B0806030902050204" pitchFamily="34" charset="0"/>
              </a:endParaRPr>
            </a:p>
          </p:txBody>
        </p:sp>
        <p:sp>
          <p:nvSpPr>
            <p:cNvPr id="55" name="文本框 54"/>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0" name="文本框 59"/>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61" name="椭圆 60"/>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5509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p:tgtEl>
                                          <p:spTgt spid="34"/>
                                        </p:tgtEl>
                                        <p:attrNameLst>
                                          <p:attrName>ppt_x</p:attrName>
                                        </p:attrNameLst>
                                      </p:cBhvr>
                                      <p:tavLst>
                                        <p:tav tm="0">
                                          <p:val>
                                            <p:strVal val="#ppt_x-#ppt_w*1.125000"/>
                                          </p:val>
                                        </p:tav>
                                        <p:tav tm="100000">
                                          <p:val>
                                            <p:strVal val="#ppt_x"/>
                                          </p:val>
                                        </p:tav>
                                      </p:tavLst>
                                    </p:anim>
                                    <p:animEffect transition="in" filter="wipe(righ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p:tgtEl>
                                          <p:spTgt spid="47"/>
                                        </p:tgtEl>
                                        <p:attrNameLst>
                                          <p:attrName>ppt_x</p:attrName>
                                        </p:attrNameLst>
                                      </p:cBhvr>
                                      <p:tavLst>
                                        <p:tav tm="0">
                                          <p:val>
                                            <p:strVal val="#ppt_x+#ppt_w*1.125000"/>
                                          </p:val>
                                        </p:tav>
                                        <p:tav tm="100000">
                                          <p:val>
                                            <p:strVal val="#ppt_x"/>
                                          </p:val>
                                        </p:tav>
                                      </p:tavLst>
                                    </p:anim>
                                    <p:animEffect transition="in" filter="wipe(left)">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努力的方向</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070071" y="1484066"/>
            <a:ext cx="2710544" cy="2710544"/>
            <a:chOff x="1632856" y="2106385"/>
            <a:chExt cx="2710544" cy="2710544"/>
          </a:xfrm>
        </p:grpSpPr>
        <p:sp>
          <p:nvSpPr>
            <p:cNvPr id="9" name="椭圆 8"/>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784922" y="2258451"/>
              <a:ext cx="2406413" cy="2406413"/>
            </a:xfrm>
            <a:prstGeom prst="ellipse">
              <a:avLst/>
            </a:prstGeom>
            <a:gradFill>
              <a:gsLst>
                <a:gs pos="0">
                  <a:srgbClr val="FED755"/>
                </a:gs>
                <a:gs pos="100000">
                  <a:srgbClr val="FB5F05"/>
                </a:gs>
              </a:gsLst>
              <a:lin ang="2700000" scaled="1"/>
            </a:gra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208581" y="3263809"/>
              <a:ext cx="1923123" cy="931711"/>
              <a:chOff x="223455" y="2766059"/>
              <a:chExt cx="1923123" cy="931711"/>
            </a:xfrm>
          </p:grpSpPr>
          <p:sp>
            <p:nvSpPr>
              <p:cNvPr id="14" name="文本框 13"/>
              <p:cNvSpPr txBox="1"/>
              <p:nvPr/>
            </p:nvSpPr>
            <p:spPr>
              <a:xfrm>
                <a:off x="223455" y="2766059"/>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5" name="文本框 14"/>
              <p:cNvSpPr txBox="1"/>
              <p:nvPr/>
            </p:nvSpPr>
            <p:spPr>
              <a:xfrm>
                <a:off x="229376" y="3051439"/>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sp>
          <p:nvSpPr>
            <p:cNvPr id="13" name="文本框 12"/>
            <p:cNvSpPr txBox="1"/>
            <p:nvPr/>
          </p:nvSpPr>
          <p:spPr>
            <a:xfrm>
              <a:off x="2614056" y="2663794"/>
              <a:ext cx="748144" cy="646331"/>
            </a:xfrm>
            <a:prstGeom prst="rect">
              <a:avLst/>
            </a:prstGeom>
            <a:noFill/>
          </p:spPr>
          <p:txBody>
            <a:bodyPr wrap="square" rtlCol="0">
              <a:spAutoFit/>
            </a:bodyPr>
            <a:lstStyle/>
            <a:p>
              <a:pPr algn="ctr"/>
              <a:r>
                <a:rPr lang="en-US" altLang="zh-CN" sz="3600" dirty="0" smtClean="0">
                  <a:solidFill>
                    <a:srgbClr val="FB5F05"/>
                  </a:solidFill>
                  <a:effectLst>
                    <a:innerShdw blurRad="63500" dist="50800" dir="13500000">
                      <a:prstClr val="black">
                        <a:alpha val="50000"/>
                      </a:prstClr>
                    </a:innerShdw>
                  </a:effectLst>
                  <a:latin typeface="Impact" panose="020B0806030902050204" pitchFamily="34" charset="0"/>
                </a:rPr>
                <a:t>01</a:t>
              </a:r>
              <a:endParaRPr lang="zh-CN" altLang="en-US" sz="3600" dirty="0">
                <a:solidFill>
                  <a:srgbClr val="FB5F05"/>
                </a:solidFill>
                <a:effectLst>
                  <a:innerShdw blurRad="63500" dist="50800" dir="13500000">
                    <a:prstClr val="black">
                      <a:alpha val="50000"/>
                    </a:prstClr>
                  </a:innerShdw>
                </a:effectLst>
                <a:latin typeface="Impact" panose="020B0806030902050204" pitchFamily="34" charset="0"/>
              </a:endParaRPr>
            </a:p>
          </p:txBody>
        </p:sp>
      </p:grpSp>
      <p:grpSp>
        <p:nvGrpSpPr>
          <p:cNvPr id="16" name="组合 15"/>
          <p:cNvGrpSpPr/>
          <p:nvPr/>
        </p:nvGrpSpPr>
        <p:grpSpPr>
          <a:xfrm>
            <a:off x="4543520" y="1484066"/>
            <a:ext cx="2710544" cy="2710544"/>
            <a:chOff x="1632856" y="2106385"/>
            <a:chExt cx="2710544" cy="2710544"/>
          </a:xfrm>
        </p:grpSpPr>
        <p:sp>
          <p:nvSpPr>
            <p:cNvPr id="17" name="椭圆 16"/>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784922" y="2258451"/>
              <a:ext cx="2406413" cy="2406413"/>
            </a:xfrm>
            <a:prstGeom prst="ellipse">
              <a:avLst/>
            </a:prstGeom>
            <a:gradFill>
              <a:gsLst>
                <a:gs pos="0">
                  <a:srgbClr val="FED755"/>
                </a:gs>
                <a:gs pos="100000">
                  <a:srgbClr val="FB5F05"/>
                </a:gs>
              </a:gsLst>
              <a:lin ang="2700000" scaled="1"/>
            </a:gra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850"/>
                </a:solidFill>
              </a:endParaRPr>
            </a:p>
          </p:txBody>
        </p:sp>
        <p:sp>
          <p:nvSpPr>
            <p:cNvPr id="19" name="椭圆 18"/>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208581" y="3263809"/>
              <a:ext cx="1923123" cy="931711"/>
              <a:chOff x="223455" y="2766059"/>
              <a:chExt cx="1923123" cy="931711"/>
            </a:xfrm>
          </p:grpSpPr>
          <p:sp>
            <p:nvSpPr>
              <p:cNvPr id="22" name="文本框 21"/>
              <p:cNvSpPr txBox="1"/>
              <p:nvPr/>
            </p:nvSpPr>
            <p:spPr>
              <a:xfrm>
                <a:off x="223455" y="2766059"/>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23" name="文本框 22"/>
              <p:cNvSpPr txBox="1"/>
              <p:nvPr/>
            </p:nvSpPr>
            <p:spPr>
              <a:xfrm>
                <a:off x="229376" y="3051439"/>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sp>
          <p:nvSpPr>
            <p:cNvPr id="21" name="文本框 20"/>
            <p:cNvSpPr txBox="1"/>
            <p:nvPr/>
          </p:nvSpPr>
          <p:spPr>
            <a:xfrm>
              <a:off x="2614056" y="2663794"/>
              <a:ext cx="748144" cy="646331"/>
            </a:xfrm>
            <a:prstGeom prst="rect">
              <a:avLst/>
            </a:prstGeom>
            <a:noFill/>
          </p:spPr>
          <p:txBody>
            <a:bodyPr wrap="square" rtlCol="0">
              <a:spAutoFit/>
            </a:bodyPr>
            <a:lstStyle/>
            <a:p>
              <a:pPr algn="ctr"/>
              <a:r>
                <a:rPr lang="en-US" altLang="zh-CN" sz="3600" dirty="0" smtClean="0">
                  <a:solidFill>
                    <a:srgbClr val="FB5F05"/>
                  </a:solidFill>
                  <a:effectLst>
                    <a:innerShdw blurRad="63500" dist="50800" dir="13500000">
                      <a:prstClr val="black">
                        <a:alpha val="50000"/>
                      </a:prstClr>
                    </a:innerShdw>
                  </a:effectLst>
                  <a:latin typeface="Impact" panose="020B0806030902050204" pitchFamily="34" charset="0"/>
                </a:rPr>
                <a:t>02</a:t>
              </a:r>
              <a:endParaRPr lang="zh-CN" altLang="en-US" sz="3600" dirty="0">
                <a:solidFill>
                  <a:srgbClr val="FB5F05"/>
                </a:solidFill>
                <a:effectLst>
                  <a:innerShdw blurRad="63500" dist="50800" dir="13500000">
                    <a:prstClr val="black">
                      <a:alpha val="50000"/>
                    </a:prstClr>
                  </a:innerShdw>
                </a:effectLst>
                <a:latin typeface="Impact" panose="020B0806030902050204" pitchFamily="34" charset="0"/>
              </a:endParaRPr>
            </a:p>
          </p:txBody>
        </p:sp>
      </p:grpSp>
      <p:grpSp>
        <p:nvGrpSpPr>
          <p:cNvPr id="24" name="组合 23"/>
          <p:cNvGrpSpPr/>
          <p:nvPr/>
        </p:nvGrpSpPr>
        <p:grpSpPr>
          <a:xfrm>
            <a:off x="8016971" y="1484066"/>
            <a:ext cx="2710544" cy="2710544"/>
            <a:chOff x="1632856" y="2106385"/>
            <a:chExt cx="2710544" cy="2710544"/>
          </a:xfrm>
        </p:grpSpPr>
        <p:sp>
          <p:nvSpPr>
            <p:cNvPr id="25" name="椭圆 24"/>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784922" y="2258451"/>
              <a:ext cx="2406413" cy="2406413"/>
            </a:xfrm>
            <a:prstGeom prst="ellipse">
              <a:avLst/>
            </a:prstGeom>
            <a:gradFill>
              <a:gsLst>
                <a:gs pos="0">
                  <a:srgbClr val="FED755"/>
                </a:gs>
                <a:gs pos="100000">
                  <a:srgbClr val="FB5F05"/>
                </a:gs>
              </a:gsLst>
              <a:lin ang="2700000" scaled="1"/>
            </a:gra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08581" y="3263809"/>
              <a:ext cx="1923123" cy="931711"/>
              <a:chOff x="223455" y="2766059"/>
              <a:chExt cx="1923123" cy="931711"/>
            </a:xfrm>
          </p:grpSpPr>
          <p:sp>
            <p:nvSpPr>
              <p:cNvPr id="30" name="文本框 29"/>
              <p:cNvSpPr txBox="1"/>
              <p:nvPr/>
            </p:nvSpPr>
            <p:spPr>
              <a:xfrm>
                <a:off x="223455" y="2766059"/>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31" name="文本框 30"/>
              <p:cNvSpPr txBox="1"/>
              <p:nvPr/>
            </p:nvSpPr>
            <p:spPr>
              <a:xfrm>
                <a:off x="229376" y="3051439"/>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sp>
          <p:nvSpPr>
            <p:cNvPr id="29" name="文本框 28"/>
            <p:cNvSpPr txBox="1"/>
            <p:nvPr/>
          </p:nvSpPr>
          <p:spPr>
            <a:xfrm>
              <a:off x="2614056" y="2663794"/>
              <a:ext cx="748144" cy="646331"/>
            </a:xfrm>
            <a:prstGeom prst="rect">
              <a:avLst/>
            </a:prstGeom>
            <a:noFill/>
          </p:spPr>
          <p:txBody>
            <a:bodyPr wrap="square" rtlCol="0">
              <a:spAutoFit/>
            </a:bodyPr>
            <a:lstStyle/>
            <a:p>
              <a:pPr algn="ctr"/>
              <a:r>
                <a:rPr lang="en-US" altLang="zh-CN" sz="3600" dirty="0" smtClean="0">
                  <a:solidFill>
                    <a:srgbClr val="FB5F05"/>
                  </a:solidFill>
                  <a:effectLst>
                    <a:innerShdw blurRad="63500" dist="50800" dir="13500000">
                      <a:prstClr val="black">
                        <a:alpha val="50000"/>
                      </a:prstClr>
                    </a:innerShdw>
                  </a:effectLst>
                  <a:latin typeface="Impact" panose="020B0806030902050204" pitchFamily="34" charset="0"/>
                </a:rPr>
                <a:t>03</a:t>
              </a:r>
              <a:endParaRPr lang="zh-CN" altLang="en-US" sz="3600" dirty="0">
                <a:solidFill>
                  <a:srgbClr val="FB5F05"/>
                </a:solidFill>
                <a:effectLst>
                  <a:innerShdw blurRad="63500" dist="50800" dir="13500000">
                    <a:prstClr val="black">
                      <a:alpha val="50000"/>
                    </a:prstClr>
                  </a:innerShdw>
                </a:effectLst>
                <a:latin typeface="Impact" panose="020B0806030902050204" pitchFamily="34" charset="0"/>
              </a:endParaRPr>
            </a:p>
          </p:txBody>
        </p:sp>
      </p:grpSp>
      <p:sp>
        <p:nvSpPr>
          <p:cNvPr id="32" name="TextBox 22"/>
          <p:cNvSpPr txBox="1"/>
          <p:nvPr/>
        </p:nvSpPr>
        <p:spPr>
          <a:xfrm>
            <a:off x="1277917" y="4906461"/>
            <a:ext cx="9459813" cy="952867"/>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algn="ctr" fontAlgn="auto">
              <a:spcBef>
                <a:spcPts val="0"/>
              </a:spcBef>
              <a:defRPr/>
            </a:pPr>
            <a:r>
              <a:rPr kumimoji="0" lang="zh-CN" altLang="en-US" sz="1600" b="0" i="0" u="none" strike="noStrike" kern="0" cap="none" spc="0" normalizeH="0" baseline="0" noProof="1">
                <a:ln>
                  <a:noFill/>
                </a:ln>
                <a:solidFill>
                  <a:schemeClr val="tx1">
                    <a:lumMod val="50000"/>
                    <a:lumOff val="50000"/>
                  </a:schemeClr>
                </a:solidFill>
                <a:effectLst/>
                <a:uLnTx/>
                <a:uFillTx/>
              </a:rPr>
              <a:t>您的内容打在这里，或者通过复制您的文本后，在此框中选择粘贴，并选择只保留</a:t>
            </a:r>
            <a:r>
              <a:rPr lang="zh-CN" altLang="en-US" sz="1600" b="0" kern="0" noProof="1">
                <a:solidFill>
                  <a:schemeClr val="tx1">
                    <a:lumMod val="50000"/>
                    <a:lumOff val="50000"/>
                  </a:schemeClr>
                </a:solidFill>
              </a:rPr>
              <a:t>文字您的内容打在这里，或者通过复制您的文本后，在此框中选择粘贴，并选择只保留文字</a:t>
            </a:r>
            <a:r>
              <a:rPr lang="zh-CN" altLang="en-US" sz="1600" b="0" kern="0" noProof="1" smtClean="0">
                <a:solidFill>
                  <a:schemeClr val="tx1">
                    <a:lumMod val="50000"/>
                    <a:lumOff val="50000"/>
                  </a:schemeClr>
                </a:solidFill>
              </a:rPr>
              <a:t>。</a:t>
            </a:r>
            <a:r>
              <a:rPr lang="zh-CN" altLang="en-US" sz="1600" b="0" kern="0" noProof="1">
                <a:solidFill>
                  <a:schemeClr val="tx1">
                    <a:lumMod val="50000"/>
                    <a:lumOff val="50000"/>
                  </a:schemeClr>
                </a:solidFill>
              </a:rPr>
              <a:t>您的内容打在这里，或者通过复制您的文本后，在此框中选择</a:t>
            </a:r>
            <a:r>
              <a:rPr lang="zh-CN" altLang="en-US" sz="1600" b="0" kern="0" noProof="1" smtClean="0">
                <a:solidFill>
                  <a:schemeClr val="tx1">
                    <a:lumMod val="50000"/>
                    <a:lumOff val="50000"/>
                  </a:schemeClr>
                </a:solidFill>
              </a:rPr>
              <a:t>粘贴</a:t>
            </a:r>
            <a:endParaRPr lang="en-US" altLang="zh-CN" sz="1600" b="0" kern="0" noProof="1">
              <a:solidFill>
                <a:schemeClr val="tx1">
                  <a:lumMod val="50000"/>
                  <a:lumOff val="50000"/>
                </a:schemeClr>
              </a:solidFill>
            </a:endParaRPr>
          </a:p>
        </p:txBody>
      </p:sp>
      <p:sp>
        <p:nvSpPr>
          <p:cNvPr id="33" name="文本框 3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4" name="椭圆 33"/>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20603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Effect transition="in" filter="fade">
                                      <p:cBhvr>
                                        <p:cTn id="23" dur="1000"/>
                                        <p:tgtEl>
                                          <p:spTgt spid="24"/>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工作效率提高</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2" name="组合 1"/>
          <p:cNvGrpSpPr/>
          <p:nvPr/>
        </p:nvGrpSpPr>
        <p:grpSpPr>
          <a:xfrm>
            <a:off x="1563777" y="1747580"/>
            <a:ext cx="1851120" cy="3873783"/>
            <a:chOff x="1563777" y="1747578"/>
            <a:chExt cx="1851120" cy="3873783"/>
          </a:xfrm>
        </p:grpSpPr>
        <p:sp>
          <p:nvSpPr>
            <p:cNvPr id="8" name="圆角矩形 7"/>
            <p:cNvSpPr/>
            <p:nvPr/>
          </p:nvSpPr>
          <p:spPr>
            <a:xfrm>
              <a:off x="1573132"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45229" y="1747578"/>
              <a:ext cx="1677242" cy="1677242"/>
              <a:chOff x="5219336" y="1411604"/>
              <a:chExt cx="2903584" cy="2903584"/>
            </a:xfrm>
          </p:grpSpPr>
          <p:sp>
            <p:nvSpPr>
              <p:cNvPr id="10" name="椭圆 9"/>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961995" y="2314781"/>
              <a:ext cx="1034186" cy="508570"/>
              <a:chOff x="2615293" y="1775288"/>
              <a:chExt cx="1034186" cy="508570"/>
            </a:xfrm>
          </p:grpSpPr>
          <p:sp>
            <p:nvSpPr>
              <p:cNvPr id="16" name="文本框 15"/>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01</a:t>
                </a:r>
                <a:endParaRPr lang="zh-CN" altLang="en-US" sz="2400" dirty="0">
                  <a:solidFill>
                    <a:srgbClr val="FB5F05"/>
                  </a:solidFill>
                  <a:latin typeface="Impact" panose="020B0806030902050204" pitchFamily="34" charset="0"/>
                </a:endParaRPr>
              </a:p>
            </p:txBody>
          </p:sp>
          <p:sp>
            <p:nvSpPr>
              <p:cNvPr id="17" name="文本框 16"/>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18" name="矩形 17"/>
            <p:cNvSpPr/>
            <p:nvPr/>
          </p:nvSpPr>
          <p:spPr>
            <a:xfrm>
              <a:off x="1563777"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63777"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700983" y="4046832"/>
              <a:ext cx="1713914" cy="938666"/>
              <a:chOff x="1891878" y="3593218"/>
              <a:chExt cx="1713914" cy="938666"/>
            </a:xfrm>
          </p:grpSpPr>
          <p:sp>
            <p:nvSpPr>
              <p:cNvPr id="21" name="文本框 20"/>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22" name="文本框 21"/>
              <p:cNvSpPr txBox="1"/>
              <p:nvPr/>
            </p:nvSpPr>
            <p:spPr>
              <a:xfrm>
                <a:off x="2046477" y="3885553"/>
                <a:ext cx="1559315"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68" name="Group 4"/>
            <p:cNvGrpSpPr>
              <a:grpSpLocks noChangeAspect="1"/>
            </p:cNvGrpSpPr>
            <p:nvPr/>
          </p:nvGrpSpPr>
          <p:grpSpPr bwMode="auto">
            <a:xfrm>
              <a:off x="2336095" y="3709356"/>
              <a:ext cx="299144" cy="350562"/>
              <a:chOff x="1776" y="1776"/>
              <a:chExt cx="64" cy="75"/>
            </a:xfrm>
            <a:solidFill>
              <a:srgbClr val="FB5F05"/>
            </a:solidFill>
            <a:effectLst/>
          </p:grpSpPr>
          <p:sp>
            <p:nvSpPr>
              <p:cNvPr id="69"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grpSp>
        <p:nvGrpSpPr>
          <p:cNvPr id="87" name="组合 86"/>
          <p:cNvGrpSpPr/>
          <p:nvPr/>
        </p:nvGrpSpPr>
        <p:grpSpPr>
          <a:xfrm>
            <a:off x="3957051" y="1747580"/>
            <a:ext cx="1839651" cy="3873783"/>
            <a:chOff x="3957051" y="1747578"/>
            <a:chExt cx="1839650" cy="3873783"/>
          </a:xfrm>
        </p:grpSpPr>
        <p:sp>
          <p:nvSpPr>
            <p:cNvPr id="23" name="圆角矩形 22"/>
            <p:cNvSpPr/>
            <p:nvPr/>
          </p:nvSpPr>
          <p:spPr>
            <a:xfrm>
              <a:off x="3966406"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038503" y="1747578"/>
              <a:ext cx="1677242" cy="1677242"/>
              <a:chOff x="5219336" y="1411604"/>
              <a:chExt cx="2903584" cy="2903584"/>
            </a:xfrm>
          </p:grpSpPr>
          <p:sp>
            <p:nvSpPr>
              <p:cNvPr id="25" name="椭圆 24"/>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355269" y="2314781"/>
              <a:ext cx="1034186" cy="508570"/>
              <a:chOff x="2615293" y="1775288"/>
              <a:chExt cx="1034186" cy="508570"/>
            </a:xfrm>
          </p:grpSpPr>
          <p:sp>
            <p:nvSpPr>
              <p:cNvPr id="31" name="文本框 30"/>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02</a:t>
                </a:r>
                <a:endParaRPr lang="zh-CN" altLang="en-US" sz="2400" dirty="0">
                  <a:solidFill>
                    <a:srgbClr val="FB5F05"/>
                  </a:solidFill>
                  <a:latin typeface="Impact" panose="020B0806030902050204" pitchFamily="34" charset="0"/>
                </a:endParaRPr>
              </a:p>
            </p:txBody>
          </p:sp>
          <p:sp>
            <p:nvSpPr>
              <p:cNvPr id="32" name="文本框 31"/>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33" name="矩形 32"/>
            <p:cNvSpPr/>
            <p:nvPr/>
          </p:nvSpPr>
          <p:spPr>
            <a:xfrm>
              <a:off x="3957051"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957051"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094257" y="4046832"/>
              <a:ext cx="1565237" cy="931711"/>
              <a:chOff x="1891878" y="3593218"/>
              <a:chExt cx="1565237" cy="931711"/>
            </a:xfrm>
          </p:grpSpPr>
          <p:sp>
            <p:nvSpPr>
              <p:cNvPr id="36" name="文本框 35"/>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37" name="文本框 36"/>
              <p:cNvSpPr txBox="1"/>
              <p:nvPr/>
            </p:nvSpPr>
            <p:spPr>
              <a:xfrm>
                <a:off x="1897799" y="3878598"/>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73" name="Group 18"/>
            <p:cNvGrpSpPr>
              <a:grpSpLocks noChangeAspect="1"/>
            </p:cNvGrpSpPr>
            <p:nvPr/>
          </p:nvGrpSpPr>
          <p:grpSpPr bwMode="auto">
            <a:xfrm>
              <a:off x="4735807" y="3728937"/>
              <a:ext cx="334186" cy="311400"/>
              <a:chOff x="3802" y="2858"/>
              <a:chExt cx="616" cy="574"/>
            </a:xfrm>
            <a:solidFill>
              <a:srgbClr val="FB5F05"/>
            </a:solidFill>
            <a:effectLst/>
          </p:grpSpPr>
          <p:sp>
            <p:nvSpPr>
              <p:cNvPr id="7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8"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grpSp>
        <p:nvGrpSpPr>
          <p:cNvPr id="88" name="组合 87"/>
          <p:cNvGrpSpPr/>
          <p:nvPr/>
        </p:nvGrpSpPr>
        <p:grpSpPr>
          <a:xfrm>
            <a:off x="6324693" y="1747580"/>
            <a:ext cx="1839651" cy="3873783"/>
            <a:chOff x="6324694" y="1747578"/>
            <a:chExt cx="1839650" cy="3873783"/>
          </a:xfrm>
        </p:grpSpPr>
        <p:sp>
          <p:nvSpPr>
            <p:cNvPr id="38" name="圆角矩形 37"/>
            <p:cNvSpPr/>
            <p:nvPr/>
          </p:nvSpPr>
          <p:spPr>
            <a:xfrm>
              <a:off x="6334049"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406146" y="1747578"/>
              <a:ext cx="1677242" cy="1677242"/>
              <a:chOff x="5219336" y="1411604"/>
              <a:chExt cx="2903584" cy="2903584"/>
            </a:xfrm>
          </p:grpSpPr>
          <p:sp>
            <p:nvSpPr>
              <p:cNvPr id="40" name="椭圆 39"/>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722912" y="2314781"/>
              <a:ext cx="1034186" cy="508570"/>
              <a:chOff x="2615293" y="1775288"/>
              <a:chExt cx="1034186" cy="508570"/>
            </a:xfrm>
          </p:grpSpPr>
          <p:sp>
            <p:nvSpPr>
              <p:cNvPr id="46" name="文本框 45"/>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03</a:t>
                </a:r>
                <a:endParaRPr lang="zh-CN" altLang="en-US" sz="2400" dirty="0">
                  <a:solidFill>
                    <a:srgbClr val="FB5F05"/>
                  </a:solidFill>
                  <a:latin typeface="Impact" panose="020B0806030902050204" pitchFamily="34" charset="0"/>
                </a:endParaRPr>
              </a:p>
            </p:txBody>
          </p:sp>
          <p:sp>
            <p:nvSpPr>
              <p:cNvPr id="47" name="文本框 46"/>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48" name="矩形 47"/>
            <p:cNvSpPr/>
            <p:nvPr/>
          </p:nvSpPr>
          <p:spPr>
            <a:xfrm>
              <a:off x="6324694"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324694"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461900" y="4046832"/>
              <a:ext cx="1565237" cy="931711"/>
              <a:chOff x="1891878" y="3593218"/>
              <a:chExt cx="1565237" cy="931711"/>
            </a:xfrm>
          </p:grpSpPr>
          <p:sp>
            <p:nvSpPr>
              <p:cNvPr id="51" name="文本框 50"/>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52" name="文本框 51"/>
              <p:cNvSpPr txBox="1"/>
              <p:nvPr/>
            </p:nvSpPr>
            <p:spPr>
              <a:xfrm>
                <a:off x="1897799" y="3878598"/>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79" name="Group 13"/>
            <p:cNvGrpSpPr>
              <a:grpSpLocks noChangeAspect="1"/>
            </p:cNvGrpSpPr>
            <p:nvPr/>
          </p:nvGrpSpPr>
          <p:grpSpPr bwMode="auto">
            <a:xfrm>
              <a:off x="7099636" y="3700085"/>
              <a:ext cx="364796" cy="369104"/>
              <a:chOff x="2426" y="2781"/>
              <a:chExt cx="593" cy="600"/>
            </a:xfrm>
            <a:solidFill>
              <a:srgbClr val="FB5F05"/>
            </a:solidFill>
            <a:effectLst/>
          </p:grpSpPr>
          <p:sp>
            <p:nvSpPr>
              <p:cNvPr id="80"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grpSp>
        <p:nvGrpSpPr>
          <p:cNvPr id="89" name="组合 88"/>
          <p:cNvGrpSpPr/>
          <p:nvPr/>
        </p:nvGrpSpPr>
        <p:grpSpPr>
          <a:xfrm>
            <a:off x="8790308" y="1747580"/>
            <a:ext cx="1839651" cy="3873783"/>
            <a:chOff x="8790308" y="1747578"/>
            <a:chExt cx="1839650" cy="3873783"/>
          </a:xfrm>
        </p:grpSpPr>
        <p:sp>
          <p:nvSpPr>
            <p:cNvPr id="53" name="圆角矩形 52"/>
            <p:cNvSpPr/>
            <p:nvPr/>
          </p:nvSpPr>
          <p:spPr>
            <a:xfrm>
              <a:off x="8799663"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8871760" y="1747578"/>
              <a:ext cx="1677242" cy="1677242"/>
              <a:chOff x="5219336" y="1411604"/>
              <a:chExt cx="2903584" cy="2903584"/>
            </a:xfrm>
          </p:grpSpPr>
          <p:sp>
            <p:nvSpPr>
              <p:cNvPr id="55" name="椭圆 54"/>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9188526" y="2314781"/>
              <a:ext cx="1034186" cy="508570"/>
              <a:chOff x="2615293" y="1775288"/>
              <a:chExt cx="1034186" cy="508570"/>
            </a:xfrm>
          </p:grpSpPr>
          <p:sp>
            <p:nvSpPr>
              <p:cNvPr id="61" name="文本框 60"/>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04</a:t>
                </a:r>
                <a:endParaRPr lang="zh-CN" altLang="en-US" sz="2400" dirty="0">
                  <a:solidFill>
                    <a:srgbClr val="FB5F05"/>
                  </a:solidFill>
                  <a:latin typeface="Impact" panose="020B0806030902050204" pitchFamily="34" charset="0"/>
                </a:endParaRPr>
              </a:p>
            </p:txBody>
          </p:sp>
          <p:sp>
            <p:nvSpPr>
              <p:cNvPr id="62" name="文本框 61"/>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63" name="矩形 62"/>
            <p:cNvSpPr/>
            <p:nvPr/>
          </p:nvSpPr>
          <p:spPr>
            <a:xfrm>
              <a:off x="8790308"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8790308"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8927514" y="4046832"/>
              <a:ext cx="1565237" cy="931711"/>
              <a:chOff x="1891878" y="3593218"/>
              <a:chExt cx="1565237" cy="931711"/>
            </a:xfrm>
          </p:grpSpPr>
          <p:sp>
            <p:nvSpPr>
              <p:cNvPr id="66" name="文本框 65"/>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67" name="文本框 66"/>
              <p:cNvSpPr txBox="1"/>
              <p:nvPr/>
            </p:nvSpPr>
            <p:spPr>
              <a:xfrm>
                <a:off x="1897799" y="3878598"/>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82" name="组合 81"/>
            <p:cNvGrpSpPr/>
            <p:nvPr/>
          </p:nvGrpSpPr>
          <p:grpSpPr>
            <a:xfrm>
              <a:off x="9564945" y="3697007"/>
              <a:ext cx="344844" cy="375260"/>
              <a:chOff x="4873620" y="1965325"/>
              <a:chExt cx="269882" cy="293688"/>
            </a:xfrm>
            <a:solidFill>
              <a:srgbClr val="FB5F05"/>
            </a:solidFill>
            <a:effectLst/>
          </p:grpSpPr>
          <p:sp>
            <p:nvSpPr>
              <p:cNvPr id="83" name="Freeform 502"/>
              <p:cNvSpPr>
                <a:spLocks/>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4" name="Freeform 503"/>
              <p:cNvSpPr>
                <a:spLocks/>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5" name="Freeform 504"/>
              <p:cNvSpPr>
                <a:spLocks/>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6"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90" name="文本框 89"/>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1" name="椭圆 90"/>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656603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000"/>
                                        <p:tgtEl>
                                          <p:spTgt spid="87"/>
                                        </p:tgtEl>
                                        <p:attrNameLst>
                                          <p:attrName>ppt_y</p:attrName>
                                        </p:attrNameLst>
                                      </p:cBhvr>
                                      <p:tavLst>
                                        <p:tav tm="0">
                                          <p:val>
                                            <p:strVal val="#ppt_y-#ppt_h*1.125000"/>
                                          </p:val>
                                        </p:tav>
                                        <p:tav tm="100000">
                                          <p:val>
                                            <p:strVal val="#ppt_y"/>
                                          </p:val>
                                        </p:tav>
                                      </p:tavLst>
                                    </p:anim>
                                    <p:animEffect transition="in" filter="wipe(down)">
                                      <p:cBhvr>
                                        <p:cTn id="12" dur="1000"/>
                                        <p:tgtEl>
                                          <p:spTgt spid="87"/>
                                        </p:tgtEl>
                                      </p:cBhvr>
                                    </p:animEffect>
                                  </p:childTnLst>
                                </p:cTn>
                              </p:par>
                              <p:par>
                                <p:cTn id="13" presetID="12" presetClass="entr" presetSubtype="4"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1000"/>
                                        <p:tgtEl>
                                          <p:spTgt spid="88"/>
                                        </p:tgtEl>
                                        <p:attrNameLst>
                                          <p:attrName>ppt_y</p:attrName>
                                        </p:attrNameLst>
                                      </p:cBhvr>
                                      <p:tavLst>
                                        <p:tav tm="0">
                                          <p:val>
                                            <p:strVal val="#ppt_y+#ppt_h*1.125000"/>
                                          </p:val>
                                        </p:tav>
                                        <p:tav tm="100000">
                                          <p:val>
                                            <p:strVal val="#ppt_y"/>
                                          </p:val>
                                        </p:tav>
                                      </p:tavLst>
                                    </p:anim>
                                    <p:animEffect transition="in" filter="wipe(up)">
                                      <p:cBhvr>
                                        <p:cTn id="16" dur="1000"/>
                                        <p:tgtEl>
                                          <p:spTgt spid="88"/>
                                        </p:tgtEl>
                                      </p:cBhvr>
                                    </p:animEffect>
                                  </p:childTnLst>
                                </p:cTn>
                              </p:par>
                              <p:par>
                                <p:cTn id="17" presetID="12" presetClass="entr" presetSubtype="1"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p:tgtEl>
                                          <p:spTgt spid="89"/>
                                        </p:tgtEl>
                                        <p:attrNameLst>
                                          <p:attrName>ppt_y</p:attrName>
                                        </p:attrNameLst>
                                      </p:cBhvr>
                                      <p:tavLst>
                                        <p:tav tm="0">
                                          <p:val>
                                            <p:strVal val="#ppt_y-#ppt_h*1.125000"/>
                                          </p:val>
                                        </p:tav>
                                        <p:tav tm="100000">
                                          <p:val>
                                            <p:strVal val="#ppt_y"/>
                                          </p:val>
                                        </p:tav>
                                      </p:tavLst>
                                    </p:anim>
                                    <p:animEffect transition="in" filter="wipe(down)">
                                      <p:cBhvr>
                                        <p:cTn id="20" dur="10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down)">
                                      <p:cBhvr>
                                        <p:cTn id="25"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团队努力方向</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019591" y="2042072"/>
            <a:ext cx="3334836" cy="1509992"/>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Round Diagonal Corner Rectangle 3"/>
          <p:cNvSpPr/>
          <p:nvPr/>
        </p:nvSpPr>
        <p:spPr bwMode="auto">
          <a:xfrm rot="5400000">
            <a:off x="9046015" y="1495700"/>
            <a:ext cx="1583645" cy="2693459"/>
          </a:xfrm>
          <a:prstGeom prst="round2DiagRect">
            <a:avLst/>
          </a:prstGeom>
          <a:blipFill dpi="0" rotWithShape="0">
            <a:blip r:embed="rId5"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914" fontAlgn="base">
              <a:spcBef>
                <a:spcPct val="0"/>
              </a:spcBef>
              <a:spcAft>
                <a:spcPct val="0"/>
              </a:spcAft>
            </a:pPr>
            <a:endParaRPr lang="en-US" sz="8000">
              <a:solidFill>
                <a:srgbClr val="000000"/>
              </a:solidFill>
              <a:latin typeface="微软雅黑"/>
              <a:ea typeface="微软雅黑"/>
              <a:sym typeface="Gill Sans" charset="0"/>
            </a:endParaRPr>
          </a:p>
        </p:txBody>
      </p:sp>
      <p:sp>
        <p:nvSpPr>
          <p:cNvPr id="12" name="Round Diagonal Corner Rectangle 180"/>
          <p:cNvSpPr/>
          <p:nvPr/>
        </p:nvSpPr>
        <p:spPr bwMode="auto">
          <a:xfrm rot="5400000">
            <a:off x="9046015" y="3468060"/>
            <a:ext cx="1583643" cy="2693453"/>
          </a:xfrm>
          <a:prstGeom prst="round2DiagRect">
            <a:avLst/>
          </a:prstGeom>
          <a:blipFill dpi="0" rotWithShape="0">
            <a:blip r:embed="rId6"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914" fontAlgn="base">
              <a:spcBef>
                <a:spcPct val="0"/>
              </a:spcBef>
              <a:spcAft>
                <a:spcPct val="0"/>
              </a:spcAft>
            </a:pPr>
            <a:endParaRPr lang="en-US" sz="8000">
              <a:solidFill>
                <a:srgbClr val="000000"/>
              </a:solidFill>
              <a:latin typeface="微软雅黑"/>
              <a:ea typeface="微软雅黑"/>
              <a:sym typeface="Gill Sans" charset="0"/>
            </a:endParaRPr>
          </a:p>
        </p:txBody>
      </p:sp>
      <p:grpSp>
        <p:nvGrpSpPr>
          <p:cNvPr id="13" name="组合 12"/>
          <p:cNvGrpSpPr/>
          <p:nvPr/>
        </p:nvGrpSpPr>
        <p:grpSpPr>
          <a:xfrm>
            <a:off x="1221015" y="2334009"/>
            <a:ext cx="828061" cy="82806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grpSp>
        <p:nvGrpSpPr>
          <p:cNvPr id="16" name="Group 41"/>
          <p:cNvGrpSpPr/>
          <p:nvPr/>
        </p:nvGrpSpPr>
        <p:grpSpPr bwMode="auto">
          <a:xfrm>
            <a:off x="2171931" y="2334007"/>
            <a:ext cx="1944228" cy="1066336"/>
            <a:chOff x="0" y="0"/>
            <a:chExt cx="2419" cy="1343"/>
          </a:xfrm>
        </p:grpSpPr>
        <p:sp>
          <p:nvSpPr>
            <p:cNvPr id="1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a:ea typeface="微软雅黑"/>
                  <a:cs typeface="Bebas Neue" charset="0"/>
                  <a:sym typeface="Bebas Neue" charset="0"/>
                </a:rPr>
                <a:t>单击此处添加标题</a:t>
              </a:r>
              <a:endParaRPr lang="en-US" sz="1600" dirty="0">
                <a:solidFill>
                  <a:srgbClr val="000000"/>
                </a:solidFill>
                <a:latin typeface="微软雅黑"/>
                <a:ea typeface="微软雅黑"/>
                <a:cs typeface="Bebas Neue" charset="0"/>
                <a:sym typeface="Bebas Neue" charset="0"/>
              </a:endParaRPr>
            </a:p>
          </p:txBody>
        </p:sp>
        <p:sp>
          <p:nvSpPr>
            <p:cNvPr id="1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1200" dirty="0">
                <a:solidFill>
                  <a:srgbClr val="000000"/>
                </a:solidFill>
                <a:latin typeface="微软雅黑"/>
                <a:ea typeface="微软雅黑"/>
                <a:cs typeface="Lato Light" charset="0"/>
                <a:sym typeface="Lato Light" charset="0"/>
              </a:endParaRPr>
            </a:p>
          </p:txBody>
        </p:sp>
      </p:grpSp>
      <p:sp>
        <p:nvSpPr>
          <p:cNvPr id="19" name="Freeform 9"/>
          <p:cNvSpPr>
            <a:spLocks noEditPoints="1"/>
          </p:cNvSpPr>
          <p:nvPr/>
        </p:nvSpPr>
        <p:spPr bwMode="auto">
          <a:xfrm>
            <a:off x="1412341" y="2588332"/>
            <a:ext cx="375947" cy="299288"/>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3" kern="0">
              <a:solidFill>
                <a:srgbClr val="000000"/>
              </a:solidFill>
              <a:latin typeface="微软雅黑"/>
              <a:ea typeface="微软雅黑"/>
              <a:sym typeface="Gill Sans" charset="0"/>
            </a:endParaRPr>
          </a:p>
        </p:txBody>
      </p:sp>
      <p:grpSp>
        <p:nvGrpSpPr>
          <p:cNvPr id="20" name="组合 19"/>
          <p:cNvGrpSpPr/>
          <p:nvPr/>
        </p:nvGrpSpPr>
        <p:grpSpPr>
          <a:xfrm>
            <a:off x="4795726" y="2042072"/>
            <a:ext cx="3334836" cy="1509992"/>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圆角矩形 2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3" name="组合 22"/>
          <p:cNvGrpSpPr/>
          <p:nvPr/>
        </p:nvGrpSpPr>
        <p:grpSpPr>
          <a:xfrm>
            <a:off x="4997148" y="2334009"/>
            <a:ext cx="828061" cy="82806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grpSp>
        <p:nvGrpSpPr>
          <p:cNvPr id="26" name="Group 41"/>
          <p:cNvGrpSpPr/>
          <p:nvPr/>
        </p:nvGrpSpPr>
        <p:grpSpPr bwMode="auto">
          <a:xfrm>
            <a:off x="5948066" y="2334007"/>
            <a:ext cx="1944228" cy="1066336"/>
            <a:chOff x="0" y="0"/>
            <a:chExt cx="2419" cy="1343"/>
          </a:xfrm>
        </p:grpSpPr>
        <p:sp>
          <p:nvSpPr>
            <p:cNvPr id="2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a:ea typeface="微软雅黑"/>
                  <a:cs typeface="Bebas Neue" charset="0"/>
                  <a:sym typeface="Bebas Neue" charset="0"/>
                </a:rPr>
                <a:t>单击此处添加标题</a:t>
              </a:r>
              <a:endParaRPr lang="en-US" sz="1600" dirty="0">
                <a:solidFill>
                  <a:srgbClr val="000000"/>
                </a:solidFill>
                <a:latin typeface="微软雅黑"/>
                <a:ea typeface="微软雅黑"/>
                <a:cs typeface="Bebas Neue" charset="0"/>
                <a:sym typeface="Bebas Neue" charset="0"/>
              </a:endParaRPr>
            </a:p>
          </p:txBody>
        </p:sp>
        <p:sp>
          <p:nvSpPr>
            <p:cNvPr id="2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1200" dirty="0">
                <a:solidFill>
                  <a:srgbClr val="000000"/>
                </a:solidFill>
                <a:latin typeface="微软雅黑"/>
                <a:ea typeface="微软雅黑"/>
                <a:cs typeface="Lato Light" charset="0"/>
                <a:sym typeface="Lato Light" charset="0"/>
              </a:endParaRPr>
            </a:p>
          </p:txBody>
        </p:sp>
      </p:grpSp>
      <p:sp>
        <p:nvSpPr>
          <p:cNvPr id="29" name="Freeform 8"/>
          <p:cNvSpPr>
            <a:spLocks noEditPoints="1"/>
          </p:cNvSpPr>
          <p:nvPr/>
        </p:nvSpPr>
        <p:spPr bwMode="auto">
          <a:xfrm>
            <a:off x="5248201" y="2642015"/>
            <a:ext cx="325955" cy="3229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3" kern="0">
              <a:solidFill>
                <a:srgbClr val="000000"/>
              </a:solidFill>
              <a:latin typeface="微软雅黑"/>
              <a:ea typeface="微软雅黑"/>
              <a:sym typeface="Gill Sans" charset="0"/>
            </a:endParaRPr>
          </a:p>
        </p:txBody>
      </p:sp>
      <p:grpSp>
        <p:nvGrpSpPr>
          <p:cNvPr id="30" name="组合 29"/>
          <p:cNvGrpSpPr/>
          <p:nvPr/>
        </p:nvGrpSpPr>
        <p:grpSpPr>
          <a:xfrm>
            <a:off x="1019591" y="3989405"/>
            <a:ext cx="3334836" cy="1509992"/>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221015" y="4281342"/>
            <a:ext cx="828061" cy="82806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grpSp>
        <p:nvGrpSpPr>
          <p:cNvPr id="36" name="Group 41"/>
          <p:cNvGrpSpPr/>
          <p:nvPr/>
        </p:nvGrpSpPr>
        <p:grpSpPr bwMode="auto">
          <a:xfrm>
            <a:off x="2171931" y="4281340"/>
            <a:ext cx="1944228" cy="1066336"/>
            <a:chOff x="0" y="0"/>
            <a:chExt cx="2419" cy="1343"/>
          </a:xfrm>
        </p:grpSpPr>
        <p:sp>
          <p:nvSpPr>
            <p:cNvPr id="3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a:ea typeface="微软雅黑"/>
                  <a:cs typeface="Bebas Neue" charset="0"/>
                  <a:sym typeface="Bebas Neue" charset="0"/>
                </a:rPr>
                <a:t>单击此处添加标题</a:t>
              </a:r>
              <a:endParaRPr lang="en-US" sz="1600" dirty="0">
                <a:solidFill>
                  <a:srgbClr val="000000"/>
                </a:solidFill>
                <a:latin typeface="微软雅黑"/>
                <a:ea typeface="微软雅黑"/>
                <a:cs typeface="Bebas Neue" charset="0"/>
                <a:sym typeface="Bebas Neue" charset="0"/>
              </a:endParaRPr>
            </a:p>
          </p:txBody>
        </p:sp>
        <p:sp>
          <p:nvSpPr>
            <p:cNvPr id="3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1200" dirty="0">
                <a:solidFill>
                  <a:srgbClr val="000000"/>
                </a:solidFill>
                <a:latin typeface="微软雅黑"/>
                <a:ea typeface="微软雅黑"/>
                <a:cs typeface="Lato Light" charset="0"/>
                <a:sym typeface="Lato Light" charset="0"/>
              </a:endParaRPr>
            </a:p>
          </p:txBody>
        </p:sp>
      </p:grpSp>
      <p:sp>
        <p:nvSpPr>
          <p:cNvPr id="39" name="Freeform 7"/>
          <p:cNvSpPr/>
          <p:nvPr/>
        </p:nvSpPr>
        <p:spPr bwMode="auto">
          <a:xfrm>
            <a:off x="1401674" y="4496835"/>
            <a:ext cx="394945" cy="397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3" kern="0">
              <a:solidFill>
                <a:srgbClr val="000000"/>
              </a:solidFill>
              <a:latin typeface="微软雅黑"/>
              <a:ea typeface="微软雅黑"/>
              <a:sym typeface="Gill Sans" charset="0"/>
            </a:endParaRPr>
          </a:p>
        </p:txBody>
      </p:sp>
      <p:grpSp>
        <p:nvGrpSpPr>
          <p:cNvPr id="40" name="组合 39"/>
          <p:cNvGrpSpPr/>
          <p:nvPr/>
        </p:nvGrpSpPr>
        <p:grpSpPr>
          <a:xfrm>
            <a:off x="4797395" y="3989405"/>
            <a:ext cx="3334836" cy="1509992"/>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3" name="组合 42"/>
          <p:cNvGrpSpPr/>
          <p:nvPr/>
        </p:nvGrpSpPr>
        <p:grpSpPr>
          <a:xfrm>
            <a:off x="4998816" y="4281342"/>
            <a:ext cx="828061" cy="82806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grpSp>
        <p:nvGrpSpPr>
          <p:cNvPr id="46" name="Group 41"/>
          <p:cNvGrpSpPr/>
          <p:nvPr/>
        </p:nvGrpSpPr>
        <p:grpSpPr bwMode="auto">
          <a:xfrm>
            <a:off x="5949735" y="4281340"/>
            <a:ext cx="1944228" cy="1066336"/>
            <a:chOff x="0" y="0"/>
            <a:chExt cx="2419" cy="1343"/>
          </a:xfrm>
        </p:grpSpPr>
        <p:sp>
          <p:nvSpPr>
            <p:cNvPr id="4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a:ea typeface="微软雅黑"/>
                  <a:cs typeface="Bebas Neue" charset="0"/>
                  <a:sym typeface="Bebas Neue" charset="0"/>
                </a:rPr>
                <a:t>单击此处添加标题</a:t>
              </a:r>
              <a:endParaRPr lang="en-US" sz="1600" dirty="0">
                <a:solidFill>
                  <a:srgbClr val="000000"/>
                </a:solidFill>
                <a:latin typeface="微软雅黑"/>
                <a:ea typeface="微软雅黑"/>
                <a:cs typeface="Bebas Neue" charset="0"/>
                <a:sym typeface="Bebas Neue" charset="0"/>
              </a:endParaRPr>
            </a:p>
          </p:txBody>
        </p:sp>
        <p:sp>
          <p:nvSpPr>
            <p:cNvPr id="4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1200" dirty="0">
                <a:solidFill>
                  <a:srgbClr val="000000"/>
                </a:solidFill>
                <a:latin typeface="微软雅黑"/>
                <a:ea typeface="微软雅黑"/>
                <a:cs typeface="Lato Light" charset="0"/>
                <a:sym typeface="Lato Light" charset="0"/>
              </a:endParaRPr>
            </a:p>
          </p:txBody>
        </p:sp>
      </p:grpSp>
      <p:sp>
        <p:nvSpPr>
          <p:cNvPr id="49" name="Freeform 6"/>
          <p:cNvSpPr>
            <a:spLocks noEditPoints="1"/>
          </p:cNvSpPr>
          <p:nvPr/>
        </p:nvSpPr>
        <p:spPr bwMode="auto">
          <a:xfrm>
            <a:off x="5252620" y="4525481"/>
            <a:ext cx="362949" cy="368429"/>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3" kern="0">
              <a:solidFill>
                <a:srgbClr val="000000"/>
              </a:solidFill>
              <a:latin typeface="微软雅黑"/>
              <a:ea typeface="微软雅黑"/>
              <a:sym typeface="Gill Sans" charset="0"/>
            </a:endParaRPr>
          </a:p>
        </p:txBody>
      </p:sp>
      <p:sp>
        <p:nvSpPr>
          <p:cNvPr id="50" name="文本框 49"/>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51" name="椭圆 50"/>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556212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2000">
                                          <p:cBhvr additive="base">
                                            <p:cTn id="7" dur="20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2000">
                                          <p:cBhvr additive="base">
                                            <p:cTn id="11" dur="2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P spid="5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5</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明年工作计划</a:t>
              </a:r>
              <a:endParaRPr lang="zh-CN" altLang="en-US" sz="2800" dirty="0"/>
            </a:p>
          </p:txBody>
        </p:sp>
      </p:grpSp>
      <p:sp>
        <p:nvSpPr>
          <p:cNvPr id="21" name="文本框 20"/>
          <p:cNvSpPr txBox="1"/>
          <p:nvPr/>
        </p:nvSpPr>
        <p:spPr>
          <a:xfrm flipH="1">
            <a:off x="8527821" y="257963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872837" y="3337914"/>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05</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88295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营业额提升方案</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799030" y="1700808"/>
            <a:ext cx="2009054" cy="2009056"/>
            <a:chOff x="3481448" y="2338049"/>
            <a:chExt cx="2181104" cy="2181104"/>
          </a:xfrm>
        </p:grpSpPr>
        <p:grpSp>
          <p:nvGrpSpPr>
            <p:cNvPr id="9" name="组合 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sp>
            <p:nvSpPr>
              <p:cNvPr id="12" name="椭圆 1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grpSp>
        <p:sp>
          <p:nvSpPr>
            <p:cNvPr id="10" name="TextBox 41"/>
            <p:cNvSpPr txBox="1"/>
            <p:nvPr/>
          </p:nvSpPr>
          <p:spPr>
            <a:xfrm>
              <a:off x="3859415" y="3125467"/>
              <a:ext cx="1376910" cy="545821"/>
            </a:xfrm>
            <a:prstGeom prst="rect">
              <a:avLst/>
            </a:prstGeom>
            <a:noFill/>
          </p:spPr>
          <p:txBody>
            <a:bodyPr wrap="none" rtlCol="0">
              <a:spAutoFit/>
            </a:bodyPr>
            <a:lstStyle/>
            <a:p>
              <a:pPr defTabSz="1219170">
                <a:defRPr/>
              </a:pPr>
              <a:r>
                <a:rPr lang="zh-CN" altLang="en-US" sz="2667" kern="0" dirty="0">
                  <a:solidFill>
                    <a:srgbClr val="FB5F05"/>
                  </a:solidFill>
                  <a:latin typeface="+mj-ea"/>
                  <a:ea typeface="+mj-ea"/>
                </a:rPr>
                <a:t>方案</a:t>
              </a:r>
              <a:r>
                <a:rPr lang="en-US" altLang="zh-CN" sz="2667" kern="0" dirty="0">
                  <a:solidFill>
                    <a:srgbClr val="FB5F05"/>
                  </a:solidFill>
                  <a:latin typeface="+mj-ea"/>
                  <a:ea typeface="+mj-ea"/>
                </a:rPr>
                <a:t>01</a:t>
              </a:r>
              <a:endParaRPr lang="zh-CN" altLang="en-US" sz="2667" kern="0" dirty="0">
                <a:solidFill>
                  <a:srgbClr val="FB5F05"/>
                </a:solidFill>
                <a:latin typeface="+mj-ea"/>
                <a:ea typeface="+mj-ea"/>
              </a:endParaRPr>
            </a:p>
          </p:txBody>
        </p:sp>
      </p:grpSp>
      <p:sp>
        <p:nvSpPr>
          <p:cNvPr id="13" name="矩形 12"/>
          <p:cNvSpPr/>
          <p:nvPr/>
        </p:nvSpPr>
        <p:spPr>
          <a:xfrm>
            <a:off x="758755" y="4024190"/>
            <a:ext cx="2089612" cy="1938978"/>
          </a:xfrm>
          <a:prstGeom prst="rect">
            <a:avLst/>
          </a:prstGeom>
          <a:noFill/>
          <a:ln>
            <a:noFill/>
          </a:ln>
        </p:spPr>
        <p:txBody>
          <a:bodyPr wrap="square" lIns="91428" tIns="45713" rIns="91428" bIns="45713">
            <a:spAutoFit/>
          </a:bodyPr>
          <a:lstStyle/>
          <a:p>
            <a:pPr algn="just" defTabSz="1219170">
              <a:lnSpc>
                <a:spcPct val="150000"/>
              </a:lnSpc>
              <a:defRPr/>
            </a:pPr>
            <a:r>
              <a:rPr lang="zh-CN" altLang="en-US" sz="1600" kern="0" dirty="0">
                <a:solidFill>
                  <a:schemeClr val="accent3">
                    <a:lumMod val="50000"/>
                  </a:schemeClr>
                </a:solidFill>
                <a:latin typeface="微软雅黑" pitchFamily="34" charset="-122"/>
                <a:ea typeface="微软雅黑" pitchFamily="34" charset="-122"/>
              </a:rPr>
              <a:t>请在这里输入您的文字；请在这里输入您的文字；请在这里输入您的文字；请在这里输入您的文字。</a:t>
            </a:r>
          </a:p>
        </p:txBody>
      </p:sp>
      <p:grpSp>
        <p:nvGrpSpPr>
          <p:cNvPr id="14" name="组合 13"/>
          <p:cNvGrpSpPr/>
          <p:nvPr/>
        </p:nvGrpSpPr>
        <p:grpSpPr>
          <a:xfrm>
            <a:off x="2937323" y="4133543"/>
            <a:ext cx="631688" cy="636784"/>
            <a:chOff x="3041651" y="3326606"/>
            <a:chExt cx="631825" cy="636588"/>
          </a:xfrm>
        </p:grpSpPr>
        <p:sp>
          <p:nvSpPr>
            <p:cNvPr id="15" name="Oval 9"/>
            <p:cNvSpPr>
              <a:spLocks noChangeArrowheads="1"/>
            </p:cNvSpPr>
            <p:nvPr/>
          </p:nvSpPr>
          <p:spPr bwMode="auto">
            <a:xfrm>
              <a:off x="3041651" y="3326606"/>
              <a:ext cx="631825" cy="636588"/>
            </a:xfrm>
            <a:prstGeom prst="ellipse">
              <a:avLst/>
            </a:prstGeom>
            <a:gradFill>
              <a:gsLst>
                <a:gs pos="0">
                  <a:srgbClr val="FED755"/>
                </a:gs>
                <a:gs pos="69000">
                  <a:srgbClr val="FB5F05"/>
                </a:gs>
              </a:gsLst>
              <a:lin ang="2700000" scaled="1"/>
            </a:gradFill>
            <a:ln>
              <a:solidFill>
                <a:srgbClr val="FFFFFF"/>
              </a:solidFill>
            </a:ln>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1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1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grpSp>
      <p:grpSp>
        <p:nvGrpSpPr>
          <p:cNvPr id="18" name="组合 17"/>
          <p:cNvGrpSpPr/>
          <p:nvPr/>
        </p:nvGrpSpPr>
        <p:grpSpPr>
          <a:xfrm>
            <a:off x="3783203" y="1700808"/>
            <a:ext cx="2009056" cy="2009056"/>
            <a:chOff x="3481448" y="2338049"/>
            <a:chExt cx="2181104" cy="2181104"/>
          </a:xfrm>
        </p:grpSpPr>
        <p:grpSp>
          <p:nvGrpSpPr>
            <p:cNvPr id="19" name="组合 1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sp>
            <p:nvSpPr>
              <p:cNvPr id="22" name="椭圆 2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grpSp>
        <p:sp>
          <p:nvSpPr>
            <p:cNvPr id="20" name="TextBox 51"/>
            <p:cNvSpPr txBox="1"/>
            <p:nvPr/>
          </p:nvSpPr>
          <p:spPr>
            <a:xfrm>
              <a:off x="3837372" y="3125467"/>
              <a:ext cx="1376908" cy="545821"/>
            </a:xfrm>
            <a:prstGeom prst="rect">
              <a:avLst/>
            </a:prstGeom>
            <a:noFill/>
          </p:spPr>
          <p:txBody>
            <a:bodyPr wrap="none" rtlCol="0">
              <a:spAutoFit/>
            </a:bodyPr>
            <a:lstStyle/>
            <a:p>
              <a:pPr defTabSz="1219170">
                <a:defRPr/>
              </a:pPr>
              <a:r>
                <a:rPr lang="zh-CN" altLang="en-US" sz="2667" kern="0" dirty="0">
                  <a:solidFill>
                    <a:srgbClr val="FB5F05"/>
                  </a:solidFill>
                  <a:latin typeface="+mj-ea"/>
                  <a:ea typeface="+mj-ea"/>
                </a:rPr>
                <a:t>方案</a:t>
              </a:r>
              <a:r>
                <a:rPr lang="en-US" altLang="zh-CN" sz="2667" kern="0" dirty="0">
                  <a:solidFill>
                    <a:srgbClr val="FB5F05"/>
                  </a:solidFill>
                  <a:latin typeface="+mj-ea"/>
                  <a:ea typeface="+mj-ea"/>
                </a:rPr>
                <a:t>02</a:t>
              </a:r>
              <a:endParaRPr lang="zh-CN" altLang="en-US" sz="2667" kern="0" dirty="0">
                <a:solidFill>
                  <a:srgbClr val="FB5F05"/>
                </a:solidFill>
                <a:latin typeface="+mj-ea"/>
                <a:ea typeface="+mj-ea"/>
              </a:endParaRPr>
            </a:p>
          </p:txBody>
        </p:sp>
      </p:grpSp>
      <p:sp>
        <p:nvSpPr>
          <p:cNvPr id="23" name="矩形 22"/>
          <p:cNvSpPr/>
          <p:nvPr/>
        </p:nvSpPr>
        <p:spPr>
          <a:xfrm>
            <a:off x="3702647" y="4024190"/>
            <a:ext cx="2089612" cy="1938978"/>
          </a:xfrm>
          <a:prstGeom prst="rect">
            <a:avLst/>
          </a:prstGeom>
          <a:noFill/>
          <a:ln>
            <a:noFill/>
          </a:ln>
        </p:spPr>
        <p:txBody>
          <a:bodyPr wrap="square" lIns="91428" tIns="45713" rIns="91428" bIns="45713">
            <a:spAutoFit/>
          </a:bodyPr>
          <a:lstStyle/>
          <a:p>
            <a:pPr algn="just" defTabSz="1219170">
              <a:lnSpc>
                <a:spcPct val="150000"/>
              </a:lnSpc>
              <a:defRPr/>
            </a:pPr>
            <a:r>
              <a:rPr lang="zh-CN" altLang="en-US" sz="1600" kern="0" dirty="0">
                <a:solidFill>
                  <a:schemeClr val="accent3">
                    <a:lumMod val="50000"/>
                  </a:schemeClr>
                </a:solidFill>
                <a:latin typeface="微软雅黑" pitchFamily="34" charset="-122"/>
                <a:ea typeface="微软雅黑" pitchFamily="34" charset="-122"/>
              </a:rPr>
              <a:t>请在这里输入您的文字；请在这里输入您的文字；请在这里输入您的文字；请在这里输入您的文字。</a:t>
            </a:r>
          </a:p>
        </p:txBody>
      </p:sp>
      <p:grpSp>
        <p:nvGrpSpPr>
          <p:cNvPr id="24" name="组合 23"/>
          <p:cNvGrpSpPr/>
          <p:nvPr/>
        </p:nvGrpSpPr>
        <p:grpSpPr>
          <a:xfrm>
            <a:off x="5917589" y="4133543"/>
            <a:ext cx="631688" cy="636784"/>
            <a:chOff x="3041651" y="3326606"/>
            <a:chExt cx="631825" cy="636588"/>
          </a:xfrm>
        </p:grpSpPr>
        <p:sp>
          <p:nvSpPr>
            <p:cNvPr id="25" name="Oval 9"/>
            <p:cNvSpPr>
              <a:spLocks noChangeArrowheads="1"/>
            </p:cNvSpPr>
            <p:nvPr/>
          </p:nvSpPr>
          <p:spPr bwMode="auto">
            <a:xfrm>
              <a:off x="3041651" y="3326606"/>
              <a:ext cx="631825" cy="636588"/>
            </a:xfrm>
            <a:prstGeom prst="ellipse">
              <a:avLst/>
            </a:prstGeom>
            <a:gradFill>
              <a:gsLst>
                <a:gs pos="0">
                  <a:srgbClr val="FED755"/>
                </a:gs>
                <a:gs pos="69000">
                  <a:srgbClr val="FB5F05"/>
                </a:gs>
              </a:gsLst>
              <a:lin ang="2700000" scaled="1"/>
            </a:gradFill>
            <a:ln>
              <a:solidFill>
                <a:srgbClr val="FFFFFF"/>
              </a:solidFill>
            </a:ln>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2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2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grpSp>
      <p:grpSp>
        <p:nvGrpSpPr>
          <p:cNvPr id="28" name="组合 27"/>
          <p:cNvGrpSpPr/>
          <p:nvPr/>
        </p:nvGrpSpPr>
        <p:grpSpPr>
          <a:xfrm>
            <a:off x="6706659" y="1700808"/>
            <a:ext cx="2009056" cy="2009056"/>
            <a:chOff x="3481448" y="2338049"/>
            <a:chExt cx="2181104" cy="2181104"/>
          </a:xfrm>
        </p:grpSpPr>
        <p:grpSp>
          <p:nvGrpSpPr>
            <p:cNvPr id="29" name="组合 2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sp>
            <p:nvSpPr>
              <p:cNvPr id="32" name="椭圆 3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grpSp>
        <p:sp>
          <p:nvSpPr>
            <p:cNvPr id="30" name="TextBox 61"/>
            <p:cNvSpPr txBox="1"/>
            <p:nvPr/>
          </p:nvSpPr>
          <p:spPr>
            <a:xfrm>
              <a:off x="3836211" y="3125467"/>
              <a:ext cx="1376908" cy="545821"/>
            </a:xfrm>
            <a:prstGeom prst="rect">
              <a:avLst/>
            </a:prstGeom>
            <a:noFill/>
          </p:spPr>
          <p:txBody>
            <a:bodyPr wrap="none" rtlCol="0">
              <a:spAutoFit/>
            </a:bodyPr>
            <a:lstStyle/>
            <a:p>
              <a:pPr defTabSz="1219170">
                <a:defRPr/>
              </a:pPr>
              <a:r>
                <a:rPr lang="zh-CN" altLang="en-US" sz="2667" kern="0" dirty="0">
                  <a:solidFill>
                    <a:srgbClr val="FB5F05"/>
                  </a:solidFill>
                  <a:latin typeface="+mj-ea"/>
                  <a:ea typeface="+mj-ea"/>
                </a:rPr>
                <a:t>方案</a:t>
              </a:r>
              <a:r>
                <a:rPr lang="en-US" altLang="zh-CN" sz="2667" kern="0" dirty="0">
                  <a:solidFill>
                    <a:srgbClr val="FB5F05"/>
                  </a:solidFill>
                  <a:latin typeface="+mj-ea"/>
                  <a:ea typeface="+mj-ea"/>
                </a:rPr>
                <a:t>03</a:t>
              </a:r>
              <a:endParaRPr lang="zh-CN" altLang="en-US" sz="2667" kern="0" dirty="0">
                <a:solidFill>
                  <a:srgbClr val="FB5F05"/>
                </a:solidFill>
                <a:latin typeface="+mj-ea"/>
                <a:ea typeface="+mj-ea"/>
              </a:endParaRPr>
            </a:p>
          </p:txBody>
        </p:sp>
      </p:grpSp>
      <p:sp>
        <p:nvSpPr>
          <p:cNvPr id="33" name="矩形 32"/>
          <p:cNvSpPr/>
          <p:nvPr/>
        </p:nvSpPr>
        <p:spPr>
          <a:xfrm>
            <a:off x="6605059" y="4024190"/>
            <a:ext cx="2089612" cy="1938978"/>
          </a:xfrm>
          <a:prstGeom prst="rect">
            <a:avLst/>
          </a:prstGeom>
          <a:noFill/>
          <a:ln>
            <a:noFill/>
          </a:ln>
        </p:spPr>
        <p:txBody>
          <a:bodyPr wrap="square" lIns="91428" tIns="45713" rIns="91428" bIns="45713">
            <a:spAutoFit/>
          </a:bodyPr>
          <a:lstStyle/>
          <a:p>
            <a:pPr algn="just" defTabSz="1219170">
              <a:lnSpc>
                <a:spcPct val="150000"/>
              </a:lnSpc>
              <a:defRPr/>
            </a:pPr>
            <a:r>
              <a:rPr lang="zh-CN" altLang="en-US" sz="1600" kern="0" dirty="0">
                <a:solidFill>
                  <a:schemeClr val="accent3">
                    <a:lumMod val="50000"/>
                  </a:schemeClr>
                </a:solidFill>
                <a:latin typeface="微软雅黑" pitchFamily="34" charset="-122"/>
                <a:ea typeface="微软雅黑" pitchFamily="34" charset="-122"/>
              </a:rPr>
              <a:t>请在这里输入您的文字；请在这里输入您的文字；请在这里输入您的文字；请在这里输入您的文字。</a:t>
            </a:r>
          </a:p>
        </p:txBody>
      </p:sp>
      <p:grpSp>
        <p:nvGrpSpPr>
          <p:cNvPr id="34" name="组合 33"/>
          <p:cNvGrpSpPr/>
          <p:nvPr/>
        </p:nvGrpSpPr>
        <p:grpSpPr>
          <a:xfrm>
            <a:off x="8802457" y="4133543"/>
            <a:ext cx="631688" cy="636784"/>
            <a:chOff x="3041651" y="3326606"/>
            <a:chExt cx="631825" cy="636588"/>
          </a:xfrm>
        </p:grpSpPr>
        <p:sp>
          <p:nvSpPr>
            <p:cNvPr id="35" name="Oval 9"/>
            <p:cNvSpPr>
              <a:spLocks noChangeArrowheads="1"/>
            </p:cNvSpPr>
            <p:nvPr/>
          </p:nvSpPr>
          <p:spPr bwMode="auto">
            <a:xfrm>
              <a:off x="3041651" y="3326606"/>
              <a:ext cx="631825" cy="636588"/>
            </a:xfrm>
            <a:prstGeom prst="ellipse">
              <a:avLst/>
            </a:prstGeom>
            <a:gradFill>
              <a:gsLst>
                <a:gs pos="0">
                  <a:srgbClr val="FED755"/>
                </a:gs>
                <a:gs pos="69000">
                  <a:srgbClr val="FB5F05"/>
                </a:gs>
              </a:gsLst>
              <a:lin ang="2700000" scaled="1"/>
            </a:gradFill>
            <a:ln>
              <a:solidFill>
                <a:srgbClr val="FFFFFF"/>
              </a:solidFill>
            </a:ln>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3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3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grpSp>
      <p:grpSp>
        <p:nvGrpSpPr>
          <p:cNvPr id="38" name="组合 37"/>
          <p:cNvGrpSpPr/>
          <p:nvPr/>
        </p:nvGrpSpPr>
        <p:grpSpPr>
          <a:xfrm>
            <a:off x="9471320" y="1700808"/>
            <a:ext cx="2009056" cy="2009056"/>
            <a:chOff x="3481448" y="2338049"/>
            <a:chExt cx="2181104" cy="2181104"/>
          </a:xfrm>
        </p:grpSpPr>
        <p:grpSp>
          <p:nvGrpSpPr>
            <p:cNvPr id="39" name="组合 3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sp>
            <p:nvSpPr>
              <p:cNvPr id="42" name="椭圆 4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chemeClr val="tx1">
                      <a:lumMod val="85000"/>
                      <a:lumOff val="15000"/>
                    </a:schemeClr>
                  </a:solidFill>
                  <a:latin typeface="+mj-ea"/>
                  <a:ea typeface="+mj-ea"/>
                </a:endParaRPr>
              </a:p>
            </p:txBody>
          </p:sp>
        </p:grpSp>
        <p:sp>
          <p:nvSpPr>
            <p:cNvPr id="40" name="TextBox 71"/>
            <p:cNvSpPr txBox="1"/>
            <p:nvPr/>
          </p:nvSpPr>
          <p:spPr>
            <a:xfrm>
              <a:off x="3835051" y="3125467"/>
              <a:ext cx="1376908" cy="545821"/>
            </a:xfrm>
            <a:prstGeom prst="rect">
              <a:avLst/>
            </a:prstGeom>
            <a:noFill/>
          </p:spPr>
          <p:txBody>
            <a:bodyPr wrap="none" rtlCol="0">
              <a:spAutoFit/>
            </a:bodyPr>
            <a:lstStyle/>
            <a:p>
              <a:pPr defTabSz="1219170">
                <a:defRPr/>
              </a:pPr>
              <a:r>
                <a:rPr lang="zh-CN" altLang="en-US" sz="2667" kern="0" dirty="0">
                  <a:solidFill>
                    <a:srgbClr val="FB5F05"/>
                  </a:solidFill>
                  <a:latin typeface="+mj-ea"/>
                  <a:ea typeface="+mj-ea"/>
                </a:rPr>
                <a:t>方案</a:t>
              </a:r>
              <a:r>
                <a:rPr lang="en-US" altLang="zh-CN" sz="2667" kern="0" dirty="0">
                  <a:solidFill>
                    <a:srgbClr val="FB5F05"/>
                  </a:solidFill>
                  <a:latin typeface="+mj-ea"/>
                  <a:ea typeface="+mj-ea"/>
                </a:rPr>
                <a:t>04</a:t>
              </a:r>
              <a:endParaRPr lang="zh-CN" altLang="en-US" sz="2667" kern="0" dirty="0">
                <a:solidFill>
                  <a:srgbClr val="FB5F05"/>
                </a:solidFill>
                <a:latin typeface="+mj-ea"/>
                <a:ea typeface="+mj-ea"/>
              </a:endParaRPr>
            </a:p>
          </p:txBody>
        </p:sp>
      </p:grpSp>
      <p:sp>
        <p:nvSpPr>
          <p:cNvPr id="43" name="矩形 42"/>
          <p:cNvSpPr/>
          <p:nvPr/>
        </p:nvSpPr>
        <p:spPr>
          <a:xfrm>
            <a:off x="9524271" y="4024190"/>
            <a:ext cx="2089612" cy="1938978"/>
          </a:xfrm>
          <a:prstGeom prst="rect">
            <a:avLst/>
          </a:prstGeom>
          <a:noFill/>
          <a:ln>
            <a:noFill/>
          </a:ln>
        </p:spPr>
        <p:txBody>
          <a:bodyPr wrap="square" lIns="91428" tIns="45713" rIns="91428" bIns="45713">
            <a:spAutoFit/>
          </a:bodyPr>
          <a:lstStyle/>
          <a:p>
            <a:pPr algn="just" defTabSz="1219170">
              <a:lnSpc>
                <a:spcPct val="150000"/>
              </a:lnSpc>
              <a:defRPr/>
            </a:pPr>
            <a:r>
              <a:rPr lang="zh-CN" altLang="en-US" sz="1600" kern="0" dirty="0">
                <a:solidFill>
                  <a:schemeClr val="accent3">
                    <a:lumMod val="50000"/>
                  </a:schemeClr>
                </a:solidFill>
                <a:latin typeface="微软雅黑" pitchFamily="34" charset="-122"/>
                <a:ea typeface="微软雅黑" pitchFamily="34" charset="-122"/>
              </a:rPr>
              <a:t>请在这里输入您的文字；请在这里输入您的文字；请在这里输入您的文字；请在这里输入您的文字。</a:t>
            </a:r>
          </a:p>
        </p:txBody>
      </p:sp>
      <p:sp>
        <p:nvSpPr>
          <p:cNvPr id="44" name="文本框 4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5" name="椭圆 4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27729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8" dur="13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800"/>
                                </p:stCondLst>
                                <p:childTnLst>
                                  <p:par>
                                    <p:cTn id="14" presetID="2" presetClass="entr" presetSubtype="8" fill="hold" nodeType="afterEffect" p14:presetBounceEnd="40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40000">
                                          <p:cBhvr additive="base">
                                            <p:cTn id="16"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1" accel="52000"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13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2" dur="13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3600"/>
                                </p:stCondLst>
                                <p:childTnLst>
                                  <p:par>
                                    <p:cTn id="24" presetID="22"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4100"/>
                                </p:stCondLst>
                                <p:childTnLst>
                                  <p:par>
                                    <p:cTn id="28" presetID="2" presetClass="entr" presetSubtype="8" fill="hold" nodeType="afterEffect" p14:presetBounceEnd="40000">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14:bounceEnd="40000">
                                          <p:cBhvr additive="base">
                                            <p:cTn id="30"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4600"/>
                                </p:stCondLst>
                                <p:childTnLst>
                                  <p:par>
                                    <p:cTn id="33" presetID="2" presetClass="entr" presetSubtype="1" accel="52000" fill="hold" nodeType="afterEffect" p14:presetBounceEnd="40000">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14:bounceEnd="40000">
                                          <p:cBhvr additive="base">
                                            <p:cTn id="35" dur="13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36" dur="1300" fill="hold"/>
                                            <p:tgtEl>
                                              <p:spTgt spid="28"/>
                                            </p:tgtEl>
                                            <p:attrNameLst>
                                              <p:attrName>ppt_y</p:attrName>
                                            </p:attrNameLst>
                                          </p:cBhvr>
                                          <p:tavLst>
                                            <p:tav tm="0">
                                              <p:val>
                                                <p:strVal val="0-#ppt_h/2"/>
                                              </p:val>
                                            </p:tav>
                                            <p:tav tm="100000">
                                              <p:val>
                                                <p:strVal val="#ppt_y"/>
                                              </p:val>
                                            </p:tav>
                                          </p:tavLst>
                                        </p:anim>
                                      </p:childTnLst>
                                    </p:cTn>
                                  </p:par>
                                </p:childTnLst>
                              </p:cTn>
                            </p:par>
                            <p:par>
                              <p:cTn id="37" fill="hold">
                                <p:stCondLst>
                                  <p:cond delay="59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6400"/>
                                </p:stCondLst>
                                <p:childTnLst>
                                  <p:par>
                                    <p:cTn id="42" presetID="2" presetClass="entr" presetSubtype="8" fill="hold" nodeType="afterEffect" p14:presetBounceEnd="40000">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14:bounceEnd="40000">
                                          <p:cBhvr additive="base">
                                            <p:cTn id="44"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6900"/>
                                </p:stCondLst>
                                <p:childTnLst>
                                  <p:par>
                                    <p:cTn id="47" presetID="2" presetClass="entr" presetSubtype="1" accel="52000" fill="hold" nodeType="afterEffect" p14:presetBounceEnd="40000">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14:bounceEnd="40000">
                                          <p:cBhvr additive="base">
                                            <p:cTn id="49" dur="13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50" dur="13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82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33"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800"/>
                                </p:stCondLst>
                                <p:childTnLst>
                                  <p:par>
                                    <p:cTn id="14" presetID="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1" accel="5200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300" fill="hold"/>
                                            <p:tgtEl>
                                              <p:spTgt spid="18"/>
                                            </p:tgtEl>
                                            <p:attrNameLst>
                                              <p:attrName>ppt_x</p:attrName>
                                            </p:attrNameLst>
                                          </p:cBhvr>
                                          <p:tavLst>
                                            <p:tav tm="0">
                                              <p:val>
                                                <p:strVal val="#ppt_x"/>
                                              </p:val>
                                            </p:tav>
                                            <p:tav tm="100000">
                                              <p:val>
                                                <p:strVal val="#ppt_x"/>
                                              </p:val>
                                            </p:tav>
                                          </p:tavLst>
                                        </p:anim>
                                        <p:anim calcmode="lin" valueType="num">
                                          <p:cBhvr additive="base">
                                            <p:cTn id="22" dur="13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3600"/>
                                </p:stCondLst>
                                <p:childTnLst>
                                  <p:par>
                                    <p:cTn id="24" presetID="22"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4100"/>
                                </p:stCondLst>
                                <p:childTnLst>
                                  <p:par>
                                    <p:cTn id="28" presetID="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4600"/>
                                </p:stCondLst>
                                <p:childTnLst>
                                  <p:par>
                                    <p:cTn id="33" presetID="2" presetClass="entr" presetSubtype="1" accel="5200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300" fill="hold"/>
                                            <p:tgtEl>
                                              <p:spTgt spid="28"/>
                                            </p:tgtEl>
                                            <p:attrNameLst>
                                              <p:attrName>ppt_x</p:attrName>
                                            </p:attrNameLst>
                                          </p:cBhvr>
                                          <p:tavLst>
                                            <p:tav tm="0">
                                              <p:val>
                                                <p:strVal val="#ppt_x"/>
                                              </p:val>
                                            </p:tav>
                                            <p:tav tm="100000">
                                              <p:val>
                                                <p:strVal val="#ppt_x"/>
                                              </p:val>
                                            </p:tav>
                                          </p:tavLst>
                                        </p:anim>
                                        <p:anim calcmode="lin" valueType="num">
                                          <p:cBhvr additive="base">
                                            <p:cTn id="36" dur="1300" fill="hold"/>
                                            <p:tgtEl>
                                              <p:spTgt spid="28"/>
                                            </p:tgtEl>
                                            <p:attrNameLst>
                                              <p:attrName>ppt_y</p:attrName>
                                            </p:attrNameLst>
                                          </p:cBhvr>
                                          <p:tavLst>
                                            <p:tav tm="0">
                                              <p:val>
                                                <p:strVal val="0-#ppt_h/2"/>
                                              </p:val>
                                            </p:tav>
                                            <p:tav tm="100000">
                                              <p:val>
                                                <p:strVal val="#ppt_y"/>
                                              </p:val>
                                            </p:tav>
                                          </p:tavLst>
                                        </p:anim>
                                      </p:childTnLst>
                                    </p:cTn>
                                  </p:par>
                                </p:childTnLst>
                              </p:cTn>
                            </p:par>
                            <p:par>
                              <p:cTn id="37" fill="hold">
                                <p:stCondLst>
                                  <p:cond delay="59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6400"/>
                                </p:stCondLst>
                                <p:childTnLst>
                                  <p:par>
                                    <p:cTn id="42" presetID="2" presetClass="entr" presetSubtype="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6900"/>
                                </p:stCondLst>
                                <p:childTnLst>
                                  <p:par>
                                    <p:cTn id="47" presetID="2" presetClass="entr" presetSubtype="1" accel="5200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300" fill="hold"/>
                                            <p:tgtEl>
                                              <p:spTgt spid="38"/>
                                            </p:tgtEl>
                                            <p:attrNameLst>
                                              <p:attrName>ppt_x</p:attrName>
                                            </p:attrNameLst>
                                          </p:cBhvr>
                                          <p:tavLst>
                                            <p:tav tm="0">
                                              <p:val>
                                                <p:strVal val="#ppt_x"/>
                                              </p:val>
                                            </p:tav>
                                            <p:tav tm="100000">
                                              <p:val>
                                                <p:strVal val="#ppt_x"/>
                                              </p:val>
                                            </p:tav>
                                          </p:tavLst>
                                        </p:anim>
                                        <p:anim calcmode="lin" valueType="num">
                                          <p:cBhvr additive="base">
                                            <p:cTn id="50" dur="13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82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33" grpId="0"/>
          <p:bldP spid="43" grpId="0"/>
          <p:bldP spid="4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管理方针提升</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2711556" y="4060882"/>
            <a:ext cx="4079713" cy="2024735"/>
            <a:chOff x="1591195" y="3531392"/>
            <a:chExt cx="1721136" cy="774463"/>
          </a:xfrm>
          <a:effectLst>
            <a:outerShdw blurRad="444500" dist="254000" dir="8100000" algn="tr" rotWithShape="0">
              <a:prstClr val="black">
                <a:alpha val="50000"/>
              </a:prstClr>
            </a:outerShdw>
          </a:effectLst>
        </p:grpSpPr>
        <p:sp>
          <p:nvSpPr>
            <p:cNvPr id="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1190958" y="1536959"/>
            <a:ext cx="4079713" cy="2024735"/>
            <a:chOff x="1591195" y="3531392"/>
            <a:chExt cx="1721136" cy="774463"/>
          </a:xfrm>
          <a:effectLst>
            <a:outerShdw blurRad="444500" dist="254000" dir="8100000" algn="tr" rotWithShape="0">
              <a:prstClr val="black">
                <a:alpha val="50000"/>
              </a:prstClr>
            </a:outerShdw>
          </a:effectLst>
        </p:grpSpPr>
        <p:sp>
          <p:nvSpPr>
            <p:cNvPr id="1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 name="Freeform 9"/>
          <p:cNvSpPr>
            <a:spLocks noEditPoints="1"/>
          </p:cNvSpPr>
          <p:nvPr/>
        </p:nvSpPr>
        <p:spPr bwMode="auto">
          <a:xfrm>
            <a:off x="1669755" y="2232325"/>
            <a:ext cx="778572" cy="775733"/>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gradFill>
            <a:gsLst>
              <a:gs pos="0">
                <a:srgbClr val="FED755"/>
              </a:gs>
              <a:gs pos="85000">
                <a:srgbClr val="FB5F05"/>
              </a:gs>
            </a:gsLst>
            <a:lin ang="13800000" scaled="0"/>
          </a:gradFill>
          <a:ln>
            <a:noFill/>
          </a:ln>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15" name="Freeform 8"/>
          <p:cNvSpPr>
            <a:spLocks noEditPoints="1"/>
          </p:cNvSpPr>
          <p:nvPr/>
        </p:nvSpPr>
        <p:spPr bwMode="auto">
          <a:xfrm>
            <a:off x="3000370" y="4702731"/>
            <a:ext cx="845777" cy="74103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gradFill>
            <a:gsLst>
              <a:gs pos="0">
                <a:srgbClr val="FED755"/>
              </a:gs>
              <a:gs pos="85000">
                <a:srgbClr val="FB5F05"/>
              </a:gs>
            </a:gsLst>
            <a:lin ang="16200000" scaled="1"/>
          </a:gradFill>
          <a:ln>
            <a:noFill/>
          </a:ln>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16" name="TextBox 10"/>
          <p:cNvSpPr txBox="1"/>
          <p:nvPr/>
        </p:nvSpPr>
        <p:spPr>
          <a:xfrm>
            <a:off x="2622489" y="2391124"/>
            <a:ext cx="2544456" cy="812530"/>
          </a:xfrm>
          <a:prstGeom prst="rect">
            <a:avLst/>
          </a:prstGeom>
          <a:noFill/>
        </p:spPr>
        <p:txBody>
          <a:bodyPr wrap="square" rtlCol="0">
            <a:spAutoFit/>
          </a:bodyPr>
          <a:lstStyle/>
          <a:p>
            <a:pPr defTabSz="1219170">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7" name="TextBox 11"/>
          <p:cNvSpPr txBox="1"/>
          <p:nvPr/>
        </p:nvSpPr>
        <p:spPr>
          <a:xfrm>
            <a:off x="2626948" y="1929319"/>
            <a:ext cx="1861217" cy="461665"/>
          </a:xfrm>
          <a:prstGeom prst="rect">
            <a:avLst/>
          </a:prstGeom>
          <a:noFill/>
        </p:spPr>
        <p:txBody>
          <a:bodyPr wrap="square" tIns="0" bIns="0" rtlCol="0" anchor="t">
            <a:spAutoFit/>
          </a:bodyPr>
          <a:lstStyle/>
          <a:p>
            <a:pPr defTabSz="1219170">
              <a:lnSpc>
                <a:spcPct val="150000"/>
              </a:lnSpc>
              <a:defRPr/>
            </a:pPr>
            <a:r>
              <a:rPr lang="zh-CN" altLang="en-US" sz="2000" kern="0" dirty="0">
                <a:solidFill>
                  <a:schemeClr val="tx1">
                    <a:lumMod val="75000"/>
                    <a:lumOff val="25000"/>
                  </a:schemeClr>
                </a:solidFill>
                <a:latin typeface="微软雅黑" pitchFamily="34" charset="-122"/>
                <a:ea typeface="微软雅黑" pitchFamily="34" charset="-122"/>
                <a:cs typeface="华文黑体" pitchFamily="2" charset="-122"/>
              </a:rPr>
              <a:t>方针一</a:t>
            </a:r>
          </a:p>
        </p:txBody>
      </p:sp>
      <p:grpSp>
        <p:nvGrpSpPr>
          <p:cNvPr id="18" name="组合 17"/>
          <p:cNvGrpSpPr/>
          <p:nvPr/>
        </p:nvGrpSpPr>
        <p:grpSpPr>
          <a:xfrm>
            <a:off x="5655634" y="1536959"/>
            <a:ext cx="4079713" cy="2024735"/>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Freeform 6"/>
          <p:cNvSpPr>
            <a:spLocks noEditPoints="1"/>
          </p:cNvSpPr>
          <p:nvPr/>
        </p:nvSpPr>
        <p:spPr bwMode="auto">
          <a:xfrm>
            <a:off x="5905390" y="2312459"/>
            <a:ext cx="885879" cy="556516"/>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gradFill flip="none" rotWithShape="1">
            <a:gsLst>
              <a:gs pos="0">
                <a:srgbClr val="FED755"/>
              </a:gs>
              <a:gs pos="85000">
                <a:srgbClr val="FB5F05"/>
              </a:gs>
            </a:gsLst>
            <a:lin ang="16200000" scaled="1"/>
            <a:tileRect/>
          </a:gradFill>
          <a:ln>
            <a:noFill/>
          </a:ln>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22" name="TextBox 16"/>
          <p:cNvSpPr txBox="1"/>
          <p:nvPr/>
        </p:nvSpPr>
        <p:spPr>
          <a:xfrm>
            <a:off x="6889689" y="2391124"/>
            <a:ext cx="2544456" cy="812530"/>
          </a:xfrm>
          <a:prstGeom prst="rect">
            <a:avLst/>
          </a:prstGeom>
          <a:noFill/>
        </p:spPr>
        <p:txBody>
          <a:bodyPr wrap="square" rtlCol="0">
            <a:spAutoFit/>
          </a:bodyPr>
          <a:lstStyle/>
          <a:p>
            <a:pPr defTabSz="1219170">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3" name="TextBox 17"/>
          <p:cNvSpPr txBox="1"/>
          <p:nvPr/>
        </p:nvSpPr>
        <p:spPr>
          <a:xfrm>
            <a:off x="6894148" y="1929319"/>
            <a:ext cx="1861217" cy="461665"/>
          </a:xfrm>
          <a:prstGeom prst="rect">
            <a:avLst/>
          </a:prstGeom>
          <a:noFill/>
        </p:spPr>
        <p:txBody>
          <a:bodyPr wrap="square" tIns="0" bIns="0" rtlCol="0" anchor="t">
            <a:spAutoFit/>
          </a:bodyPr>
          <a:lstStyle/>
          <a:p>
            <a:pPr defTabSz="1219170">
              <a:lnSpc>
                <a:spcPct val="150000"/>
              </a:lnSpc>
              <a:defRPr/>
            </a:pPr>
            <a:r>
              <a:rPr lang="zh-CN" altLang="en-US" sz="2000" kern="0" dirty="0">
                <a:solidFill>
                  <a:schemeClr val="tx1">
                    <a:lumMod val="75000"/>
                    <a:lumOff val="25000"/>
                  </a:schemeClr>
                </a:solidFill>
                <a:latin typeface="微软雅黑" pitchFamily="34" charset="-122"/>
                <a:ea typeface="微软雅黑" pitchFamily="34" charset="-122"/>
                <a:cs typeface="华文黑体" pitchFamily="2" charset="-122"/>
              </a:rPr>
              <a:t>方针二</a:t>
            </a:r>
          </a:p>
        </p:txBody>
      </p:sp>
      <p:sp>
        <p:nvSpPr>
          <p:cNvPr id="24" name="TextBox 18"/>
          <p:cNvSpPr txBox="1"/>
          <p:nvPr/>
        </p:nvSpPr>
        <p:spPr>
          <a:xfrm>
            <a:off x="4049345" y="4923551"/>
            <a:ext cx="2544456" cy="812530"/>
          </a:xfrm>
          <a:prstGeom prst="rect">
            <a:avLst/>
          </a:prstGeom>
          <a:noFill/>
        </p:spPr>
        <p:txBody>
          <a:bodyPr wrap="square" rtlCol="0">
            <a:spAutoFit/>
          </a:bodyPr>
          <a:lstStyle/>
          <a:p>
            <a:pPr defTabSz="1219170">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5" name="TextBox 19"/>
          <p:cNvSpPr txBox="1"/>
          <p:nvPr/>
        </p:nvSpPr>
        <p:spPr>
          <a:xfrm>
            <a:off x="4053804" y="4461746"/>
            <a:ext cx="1861217" cy="461665"/>
          </a:xfrm>
          <a:prstGeom prst="rect">
            <a:avLst/>
          </a:prstGeom>
          <a:noFill/>
        </p:spPr>
        <p:txBody>
          <a:bodyPr wrap="square" tIns="0" bIns="0" rtlCol="0" anchor="t">
            <a:spAutoFit/>
          </a:bodyPr>
          <a:lstStyle/>
          <a:p>
            <a:pPr defTabSz="1219170">
              <a:lnSpc>
                <a:spcPct val="150000"/>
              </a:lnSpc>
              <a:defRPr/>
            </a:pPr>
            <a:r>
              <a:rPr lang="zh-CN" altLang="en-US" sz="2000" kern="0" dirty="0">
                <a:solidFill>
                  <a:schemeClr val="tx1">
                    <a:lumMod val="75000"/>
                    <a:lumOff val="25000"/>
                  </a:schemeClr>
                </a:solidFill>
                <a:latin typeface="微软雅黑" pitchFamily="34" charset="-122"/>
                <a:ea typeface="微软雅黑" pitchFamily="34" charset="-122"/>
                <a:cs typeface="华文黑体" pitchFamily="2" charset="-122"/>
              </a:rPr>
              <a:t>方针三</a:t>
            </a:r>
          </a:p>
        </p:txBody>
      </p:sp>
      <p:grpSp>
        <p:nvGrpSpPr>
          <p:cNvPr id="26" name="组合 25"/>
          <p:cNvGrpSpPr/>
          <p:nvPr/>
        </p:nvGrpSpPr>
        <p:grpSpPr>
          <a:xfrm>
            <a:off x="7097348" y="4060882"/>
            <a:ext cx="4079713" cy="2024735"/>
            <a:chOff x="1591195" y="3531392"/>
            <a:chExt cx="1721136" cy="774463"/>
          </a:xfrm>
          <a:effectLst>
            <a:outerShdw blurRad="444500" dist="254000" dir="8100000" algn="tr" rotWithShape="0">
              <a:prstClr val="black">
                <a:alpha val="50000"/>
              </a:prstClr>
            </a:outerShdw>
          </a:effectLst>
        </p:grpSpPr>
        <p:sp>
          <p:nvSpPr>
            <p:cNvPr id="2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9" name="Freeform 7"/>
          <p:cNvSpPr>
            <a:spLocks noEditPoints="1"/>
          </p:cNvSpPr>
          <p:nvPr/>
        </p:nvSpPr>
        <p:spPr bwMode="auto">
          <a:xfrm>
            <a:off x="7353940" y="4750861"/>
            <a:ext cx="807979" cy="652493"/>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gradFill>
            <a:gsLst>
              <a:gs pos="0">
                <a:srgbClr val="FED755"/>
              </a:gs>
              <a:gs pos="85000">
                <a:srgbClr val="FB5F05"/>
              </a:gs>
            </a:gsLst>
            <a:lin ang="16200000" scaled="1"/>
          </a:gradFill>
          <a:ln>
            <a:noFill/>
          </a:ln>
        </p:spPr>
        <p:txBody>
          <a:bodyPr vert="horz" wrap="square" lIns="121920" tIns="60960" rIns="121920" bIns="60960" numCol="1" anchor="t" anchorCtr="0" compatLnSpc="1"/>
          <a:lstStyle/>
          <a:p>
            <a:pPr defTabSz="1219170">
              <a:defRPr/>
            </a:pPr>
            <a:endParaRPr lang="zh-CN" altLang="en-US" sz="2400" kern="0">
              <a:solidFill>
                <a:sysClr val="windowText" lastClr="000000"/>
              </a:solidFill>
            </a:endParaRPr>
          </a:p>
        </p:txBody>
      </p:sp>
      <p:sp>
        <p:nvSpPr>
          <p:cNvPr id="30" name="TextBox 24"/>
          <p:cNvSpPr txBox="1"/>
          <p:nvPr/>
        </p:nvSpPr>
        <p:spPr>
          <a:xfrm>
            <a:off x="8413689" y="4923551"/>
            <a:ext cx="2544456" cy="812530"/>
          </a:xfrm>
          <a:prstGeom prst="rect">
            <a:avLst/>
          </a:prstGeom>
          <a:noFill/>
        </p:spPr>
        <p:txBody>
          <a:bodyPr wrap="square" rtlCol="0">
            <a:spAutoFit/>
          </a:bodyPr>
          <a:lstStyle/>
          <a:p>
            <a:pPr defTabSz="1219170">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1" name="TextBox 25"/>
          <p:cNvSpPr txBox="1"/>
          <p:nvPr/>
        </p:nvSpPr>
        <p:spPr>
          <a:xfrm>
            <a:off x="8418148" y="4461746"/>
            <a:ext cx="1861217" cy="461665"/>
          </a:xfrm>
          <a:prstGeom prst="rect">
            <a:avLst/>
          </a:prstGeom>
          <a:noFill/>
        </p:spPr>
        <p:txBody>
          <a:bodyPr wrap="square" tIns="0" bIns="0" rtlCol="0" anchor="t">
            <a:spAutoFit/>
          </a:bodyPr>
          <a:lstStyle/>
          <a:p>
            <a:pPr defTabSz="1219170">
              <a:lnSpc>
                <a:spcPct val="150000"/>
              </a:lnSpc>
              <a:defRPr/>
            </a:pPr>
            <a:r>
              <a:rPr lang="zh-CN" altLang="en-US" sz="2000" kern="0" dirty="0">
                <a:solidFill>
                  <a:schemeClr val="tx1">
                    <a:lumMod val="75000"/>
                    <a:lumOff val="25000"/>
                  </a:schemeClr>
                </a:solidFill>
                <a:latin typeface="微软雅黑" pitchFamily="34" charset="-122"/>
                <a:ea typeface="微软雅黑" pitchFamily="34" charset="-122"/>
                <a:cs typeface="华文黑体" pitchFamily="2" charset="-122"/>
              </a:rPr>
              <a:t>方针四</a:t>
            </a:r>
          </a:p>
        </p:txBody>
      </p:sp>
      <p:sp>
        <p:nvSpPr>
          <p:cNvPr id="32" name="文本框 3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3" name="椭圆 32"/>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18872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8000">
                                          <p:cBhvr additive="base">
                                            <p:cTn id="7" dur="1500" fill="hold"/>
                                            <p:tgtEl>
                                              <p:spTgt spid="11"/>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58000">
                                          <p:cBhvr additive="base">
                                            <p:cTn id="24" dur="15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18"/>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14:bounceEnd="58000">
                                          <p:cBhvr additive="base">
                                            <p:cTn id="41" dur="15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14:bounceEnd="58000">
                                          <p:cBhvr additive="base">
                                            <p:cTn id="58" dur="15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26"/>
                                            </p:tgtEl>
                                            <p:attrNameLst>
                                              <p:attrName>ppt_y</p:attrName>
                                            </p:attrNameLst>
                                          </p:cBhvr>
                                          <p:tavLst>
                                            <p:tav tm="0">
                                              <p:val>
                                                <p:strVal val="1+#ppt_h/2"/>
                                              </p:val>
                                            </p:tav>
                                            <p:tav tm="100000">
                                              <p:val>
                                                <p:strVal val="#ppt_y"/>
                                              </p:val>
                                            </p:tav>
                                          </p:tavLst>
                                        </p:anim>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21" grpId="0" animBg="1"/>
          <p:bldP spid="22" grpId="0"/>
          <p:bldP spid="23" grpId="0"/>
          <p:bldP spid="24" grpId="0"/>
          <p:bldP spid="25" grpId="0"/>
          <p:bldP spid="29"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500" fill="hold"/>
                                            <p:tgtEl>
                                              <p:spTgt spid="18"/>
                                            </p:tgtEl>
                                            <p:attrNameLst>
                                              <p:attrName>ppt_x</p:attrName>
                                            </p:attrNameLst>
                                          </p:cBhvr>
                                          <p:tavLst>
                                            <p:tav tm="0">
                                              <p:val>
                                                <p:strVal val="1+#ppt_w/2"/>
                                              </p:val>
                                            </p:tav>
                                            <p:tav tm="100000">
                                              <p:val>
                                                <p:strVal val="#ppt_x"/>
                                              </p:val>
                                            </p:tav>
                                          </p:tavLst>
                                        </p:anim>
                                        <p:anim calcmode="lin" valueType="num">
                                          <p:cBhvr additive="base">
                                            <p:cTn id="25" dur="1500" fill="hold"/>
                                            <p:tgtEl>
                                              <p:spTgt spid="18"/>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500" fill="hold"/>
                                            <p:tgtEl>
                                              <p:spTgt spid="8"/>
                                            </p:tgtEl>
                                            <p:attrNameLst>
                                              <p:attrName>ppt_x</p:attrName>
                                            </p:attrNameLst>
                                          </p:cBhvr>
                                          <p:tavLst>
                                            <p:tav tm="0">
                                              <p:val>
                                                <p:strVal val="0-#ppt_w/2"/>
                                              </p:val>
                                            </p:tav>
                                            <p:tav tm="100000">
                                              <p:val>
                                                <p:strVal val="#ppt_x"/>
                                              </p:val>
                                            </p:tav>
                                          </p:tavLst>
                                        </p:anim>
                                        <p:anim calcmode="lin" valueType="num">
                                          <p:cBhvr additive="base">
                                            <p:cTn id="42" dur="1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1500" fill="hold"/>
                                            <p:tgtEl>
                                              <p:spTgt spid="26"/>
                                            </p:tgtEl>
                                            <p:attrNameLst>
                                              <p:attrName>ppt_x</p:attrName>
                                            </p:attrNameLst>
                                          </p:cBhvr>
                                          <p:tavLst>
                                            <p:tav tm="0">
                                              <p:val>
                                                <p:strVal val="1+#ppt_w/2"/>
                                              </p:val>
                                            </p:tav>
                                            <p:tav tm="100000">
                                              <p:val>
                                                <p:strVal val="#ppt_x"/>
                                              </p:val>
                                            </p:tav>
                                          </p:tavLst>
                                        </p:anim>
                                        <p:anim calcmode="lin" valueType="num">
                                          <p:cBhvr additive="base">
                                            <p:cTn id="59" dur="1500" fill="hold"/>
                                            <p:tgtEl>
                                              <p:spTgt spid="26"/>
                                            </p:tgtEl>
                                            <p:attrNameLst>
                                              <p:attrName>ppt_y</p:attrName>
                                            </p:attrNameLst>
                                          </p:cBhvr>
                                          <p:tavLst>
                                            <p:tav tm="0">
                                              <p:val>
                                                <p:strVal val="1+#ppt_h/2"/>
                                              </p:val>
                                            </p:tav>
                                            <p:tav tm="100000">
                                              <p:val>
                                                <p:strVal val="#ppt_y"/>
                                              </p:val>
                                            </p:tav>
                                          </p:tavLst>
                                        </p:anim>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21" grpId="0" animBg="1"/>
          <p:bldP spid="22" grpId="0"/>
          <p:bldP spid="23" grpId="0"/>
          <p:bldP spid="24" grpId="0"/>
          <p:bldP spid="25" grpId="0"/>
          <p:bldP spid="29" grpId="0" animBg="1"/>
          <p:bldP spid="30" grpId="0"/>
          <p:bldP spid="31" grpId="0"/>
          <p:bldP spid="3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1</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年度工作总结</a:t>
              </a:r>
              <a:endParaRPr lang="zh-CN" altLang="en-US" sz="2800" dirty="0"/>
            </a:p>
          </p:txBody>
        </p:sp>
      </p:grpSp>
      <p:sp>
        <p:nvSpPr>
          <p:cNvPr id="21" name="文本框 20"/>
          <p:cNvSpPr txBox="1"/>
          <p:nvPr/>
        </p:nvSpPr>
        <p:spPr>
          <a:xfrm flipH="1">
            <a:off x="8592822" y="2594153"/>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310782"/>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01</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 name="椭圆 1"/>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351936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2"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000"/>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2" grpId="0" animBg="1"/>
          <p:bldP spid="1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en-US" altLang="zh-CN" sz="2800" dirty="0" smtClean="0">
                <a:gradFill>
                  <a:gsLst>
                    <a:gs pos="27000">
                      <a:srgbClr val="FED755"/>
                    </a:gs>
                    <a:gs pos="90000">
                      <a:srgbClr val="FB5F05"/>
                    </a:gs>
                  </a:gsLst>
                  <a:lin ang="16200000" scaled="1"/>
                </a:gradFill>
              </a:rPr>
              <a:t>2017</a:t>
            </a:r>
            <a:r>
              <a:rPr lang="zh-CN" altLang="en-US" sz="2800" dirty="0" smtClean="0">
                <a:gradFill>
                  <a:gsLst>
                    <a:gs pos="27000">
                      <a:srgbClr val="FED755"/>
                    </a:gs>
                    <a:gs pos="90000">
                      <a:srgbClr val="FB5F05"/>
                    </a:gs>
                  </a:gsLst>
                  <a:lin ang="16200000" scaled="1"/>
                </a:gradFill>
              </a:rPr>
              <a:t>努力方向</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圆角矩形 7"/>
          <p:cNvSpPr/>
          <p:nvPr/>
        </p:nvSpPr>
        <p:spPr>
          <a:xfrm>
            <a:off x="938957" y="2949711"/>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1578645" y="1440531"/>
            <a:ext cx="1929923" cy="192992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 name="椭圆 11"/>
          <p:cNvSpPr/>
          <p:nvPr/>
        </p:nvSpPr>
        <p:spPr>
          <a:xfrm>
            <a:off x="3050761" y="2700835"/>
            <a:ext cx="497747" cy="497747"/>
          </a:xfrm>
          <a:prstGeom prst="ellipse">
            <a:avLst/>
          </a:prstGeom>
          <a:solidFill>
            <a:srgbClr val="FB5F0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sp>
        <p:nvSpPr>
          <p:cNvPr id="13" name="矩形 12"/>
          <p:cNvSpPr/>
          <p:nvPr/>
        </p:nvSpPr>
        <p:spPr>
          <a:xfrm>
            <a:off x="1822305" y="2135866"/>
            <a:ext cx="1415772" cy="461665"/>
          </a:xfrm>
          <a:prstGeom prst="rect">
            <a:avLst/>
          </a:prstGeom>
        </p:spPr>
        <p:txBody>
          <a:bodyPr wrap="none">
            <a:spAutoFit/>
          </a:bodyPr>
          <a:lstStyle/>
          <a:p>
            <a:r>
              <a:rPr lang="zh-CN" altLang="en-US" sz="2400" dirty="0">
                <a:solidFill>
                  <a:srgbClr val="FB5F05"/>
                </a:solidFill>
                <a:latin typeface="微软雅黑"/>
                <a:ea typeface="微软雅黑"/>
              </a:rPr>
              <a:t>市场方面</a:t>
            </a:r>
          </a:p>
        </p:txBody>
      </p:sp>
      <p:sp>
        <p:nvSpPr>
          <p:cNvPr id="14" name="圆角矩形 13"/>
          <p:cNvSpPr/>
          <p:nvPr/>
        </p:nvSpPr>
        <p:spPr>
          <a:xfrm>
            <a:off x="4562717" y="2949709"/>
            <a:ext cx="3264363" cy="3167591"/>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8208236" y="2949708"/>
            <a:ext cx="3264363" cy="3167591"/>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 name="组合 15"/>
          <p:cNvGrpSpPr/>
          <p:nvPr/>
        </p:nvGrpSpPr>
        <p:grpSpPr>
          <a:xfrm>
            <a:off x="5229937" y="1499078"/>
            <a:ext cx="1929923" cy="192992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8875456" y="1440531"/>
            <a:ext cx="1929923" cy="192992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2" name="椭圆 21"/>
          <p:cNvSpPr/>
          <p:nvPr/>
        </p:nvSpPr>
        <p:spPr>
          <a:xfrm>
            <a:off x="6772929" y="2700835"/>
            <a:ext cx="497747" cy="497747"/>
          </a:xfrm>
          <a:prstGeom prst="ellipse">
            <a:avLst/>
          </a:prstGeom>
          <a:solidFill>
            <a:srgbClr val="FB5F0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sp>
        <p:nvSpPr>
          <p:cNvPr id="23" name="椭圆 22"/>
          <p:cNvSpPr/>
          <p:nvPr/>
        </p:nvSpPr>
        <p:spPr>
          <a:xfrm>
            <a:off x="10421336" y="2700835"/>
            <a:ext cx="497747" cy="497747"/>
          </a:xfrm>
          <a:prstGeom prst="ellipse">
            <a:avLst/>
          </a:prstGeom>
          <a:solidFill>
            <a:srgbClr val="FB5F0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sp>
        <p:nvSpPr>
          <p:cNvPr id="24" name="矩形 23"/>
          <p:cNvSpPr/>
          <p:nvPr/>
        </p:nvSpPr>
        <p:spPr>
          <a:xfrm>
            <a:off x="5456233" y="2168475"/>
            <a:ext cx="1415772" cy="461665"/>
          </a:xfrm>
          <a:prstGeom prst="rect">
            <a:avLst/>
          </a:prstGeom>
        </p:spPr>
        <p:txBody>
          <a:bodyPr wrap="none">
            <a:spAutoFit/>
          </a:bodyPr>
          <a:lstStyle/>
          <a:p>
            <a:r>
              <a:rPr lang="zh-CN" altLang="en-US" sz="2400" dirty="0">
                <a:solidFill>
                  <a:srgbClr val="FB5F05"/>
                </a:solidFill>
                <a:latin typeface="微软雅黑"/>
                <a:ea typeface="微软雅黑"/>
              </a:rPr>
              <a:t>产品方面</a:t>
            </a:r>
          </a:p>
        </p:txBody>
      </p:sp>
      <p:sp>
        <p:nvSpPr>
          <p:cNvPr id="25" name="矩形 24"/>
          <p:cNvSpPr/>
          <p:nvPr/>
        </p:nvSpPr>
        <p:spPr>
          <a:xfrm>
            <a:off x="9101752" y="2168475"/>
            <a:ext cx="1415772" cy="461665"/>
          </a:xfrm>
          <a:prstGeom prst="rect">
            <a:avLst/>
          </a:prstGeom>
        </p:spPr>
        <p:txBody>
          <a:bodyPr wrap="none">
            <a:spAutoFit/>
          </a:bodyPr>
          <a:lstStyle/>
          <a:p>
            <a:pPr algn="r"/>
            <a:r>
              <a:rPr lang="zh-CN" altLang="en-US" sz="2400" dirty="0">
                <a:solidFill>
                  <a:srgbClr val="FB5F05"/>
                </a:solidFill>
                <a:latin typeface="微软雅黑"/>
                <a:ea typeface="微软雅黑"/>
              </a:rPr>
              <a:t>服务方面</a:t>
            </a:r>
          </a:p>
        </p:txBody>
      </p:sp>
      <p:sp>
        <p:nvSpPr>
          <p:cNvPr id="26" name="TextBox 20"/>
          <p:cNvSpPr txBox="1"/>
          <p:nvPr/>
        </p:nvSpPr>
        <p:spPr>
          <a:xfrm>
            <a:off x="1291155" y="3677016"/>
            <a:ext cx="2592288" cy="2133405"/>
          </a:xfrm>
          <a:prstGeom prst="rect">
            <a:avLst/>
          </a:prstGeom>
          <a:noFill/>
        </p:spPr>
        <p:txBody>
          <a:bodyPr wrap="square" lIns="0" tIns="0" rIns="0" bIns="0" rtlCol="0">
            <a:spAutoFit/>
          </a:bodyPr>
          <a:lstStyle/>
          <a:p>
            <a:pPr>
              <a:lnSpc>
                <a:spcPct val="130000"/>
              </a:lnSpc>
            </a:pPr>
            <a:r>
              <a:rPr lang="zh-CN" altLang="en-US" sz="1333"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点击输入简要文字内容，文字内容需概括精炼，不用多余的文字修饰。点击输入简要文字内容，文字内容需概括精炼，不用多余的文字修饰。</a:t>
            </a:r>
            <a:endParaRPr lang="en-US" altLang="zh-CN" sz="1333"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333"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a:t>
            </a:r>
            <a:endParaRPr lang="zh-CN" altLang="en-US" sz="2133" b="1" dirty="0">
              <a:solidFill>
                <a:schemeClr val="tx1">
                  <a:lumMod val="75000"/>
                  <a:lumOff val="25000"/>
                </a:schemeClr>
              </a:solidFill>
              <a:latin typeface="微软雅黑" pitchFamily="34" charset="-122"/>
              <a:ea typeface="微软雅黑" pitchFamily="34" charset="-122"/>
            </a:endParaRPr>
          </a:p>
        </p:txBody>
      </p:sp>
      <p:sp>
        <p:nvSpPr>
          <p:cNvPr id="27" name="TextBox 21"/>
          <p:cNvSpPr txBox="1"/>
          <p:nvPr/>
        </p:nvSpPr>
        <p:spPr>
          <a:xfrm>
            <a:off x="4898753" y="3669490"/>
            <a:ext cx="2592288" cy="2133405"/>
          </a:xfrm>
          <a:prstGeom prst="rect">
            <a:avLst/>
          </a:prstGeom>
          <a:noFill/>
        </p:spPr>
        <p:txBody>
          <a:bodyPr wrap="square" lIns="0" tIns="0" rIns="0" bIns="0" rtlCol="0">
            <a:spAutoFit/>
          </a:bodyPr>
          <a:lstStyle/>
          <a:p>
            <a:pPr>
              <a:lnSpc>
                <a:spcPct val="130000"/>
              </a:lnSpc>
            </a:pPr>
            <a:r>
              <a:rPr lang="zh-CN" altLang="en-US" sz="1333"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点击输入简要文字内容，文字内容需概括精炼，不用多余的文字修饰。点击输入简要文字内容，文字内容需概括精炼，不用多余的文字修饰。</a:t>
            </a:r>
            <a:endParaRPr lang="en-US" altLang="zh-CN" sz="1333"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333"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a:t>
            </a:r>
            <a:endParaRPr lang="zh-CN" altLang="en-US" sz="2133" b="1" dirty="0">
              <a:solidFill>
                <a:schemeClr val="tx1">
                  <a:lumMod val="75000"/>
                  <a:lumOff val="25000"/>
                </a:schemeClr>
              </a:solidFill>
              <a:latin typeface="微软雅黑" pitchFamily="34" charset="-122"/>
              <a:ea typeface="微软雅黑" pitchFamily="34" charset="-122"/>
            </a:endParaRPr>
          </a:p>
        </p:txBody>
      </p:sp>
      <p:sp>
        <p:nvSpPr>
          <p:cNvPr id="28" name="TextBox 22"/>
          <p:cNvSpPr txBox="1"/>
          <p:nvPr/>
        </p:nvSpPr>
        <p:spPr>
          <a:xfrm>
            <a:off x="8544272" y="3678659"/>
            <a:ext cx="2592288" cy="2133405"/>
          </a:xfrm>
          <a:prstGeom prst="rect">
            <a:avLst/>
          </a:prstGeom>
          <a:noFill/>
        </p:spPr>
        <p:txBody>
          <a:bodyPr wrap="square" lIns="0" tIns="0" rIns="0" bIns="0" rtlCol="0">
            <a:spAutoFit/>
          </a:bodyPr>
          <a:lstStyle/>
          <a:p>
            <a:pPr>
              <a:lnSpc>
                <a:spcPct val="130000"/>
              </a:lnSpc>
            </a:pPr>
            <a:r>
              <a:rPr lang="zh-CN" altLang="en-US" sz="1333"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点击输入简要文字内容，文字内容需概括精炼，不用多余的文字修饰。点击输入简要文字内容，文字内容需概括精炼，不用多余的文字修饰。</a:t>
            </a:r>
            <a:endParaRPr lang="en-US" altLang="zh-CN" sz="1333"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333"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a:t>
            </a:r>
            <a:endParaRPr lang="zh-CN" altLang="en-US" sz="2133" b="1" dirty="0">
              <a:solidFill>
                <a:schemeClr val="tx1">
                  <a:lumMod val="75000"/>
                  <a:lumOff val="25000"/>
                </a:schemeClr>
              </a:solidFill>
              <a:latin typeface="微软雅黑" pitchFamily="34" charset="-122"/>
              <a:ea typeface="微软雅黑" pitchFamily="34" charset="-122"/>
            </a:endParaRPr>
          </a:p>
        </p:txBody>
      </p:sp>
      <p:sp>
        <p:nvSpPr>
          <p:cNvPr id="29" name="文本框 28"/>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0" name="椭圆 29"/>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46718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2000">
                                          <p:cBhvr additive="base">
                                            <p:cTn id="7" dur="14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2000">
                                          <p:cBhvr additive="base">
                                            <p:cTn id="11" dur="1400" fill="hold"/>
                                            <p:tgtEl>
                                              <p:spTgt spid="16"/>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14:presetBounceEnd="52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52000">
                                          <p:cBhvr additive="base">
                                            <p:cTn id="15" dur="14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6" dur="14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2100"/>
                                </p:stCondLst>
                                <p:childTnLst>
                                  <p:par>
                                    <p:cTn id="34" presetID="16" presetClass="entr" presetSubtype="37"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outVertical)">
                                          <p:cBhvr>
                                            <p:cTn id="42" dur="500"/>
                                            <p:tgtEl>
                                              <p:spTgt spid="25"/>
                                            </p:tgtEl>
                                          </p:cBhvr>
                                        </p:animEffect>
                                      </p:childTnLst>
                                    </p:cTn>
                                  </p:par>
                                </p:childTnLst>
                              </p:cTn>
                            </p:par>
                            <p:par>
                              <p:cTn id="43" fill="hold">
                                <p:stCondLst>
                                  <p:cond delay="2600"/>
                                </p:stCondLst>
                                <p:childTnLst>
                                  <p:par>
                                    <p:cTn id="44" presetID="21" presetClass="entr" presetSubtype="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1)">
                                          <p:cBhvr>
                                            <p:cTn id="46" dur="800"/>
                                            <p:tgtEl>
                                              <p:spTgt spid="8"/>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800"/>
                                            <p:tgtEl>
                                              <p:spTgt spid="14"/>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800"/>
                                            <p:tgtEl>
                                              <p:spTgt spid="15"/>
                                            </p:tgtEl>
                                          </p:cBhvr>
                                        </p:animEffect>
                                      </p:childTnLst>
                                    </p:cTn>
                                  </p:par>
                                </p:childTnLst>
                              </p:cTn>
                            </p:par>
                            <p:par>
                              <p:cTn id="53" fill="hold">
                                <p:stCondLst>
                                  <p:cond delay="38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6"/>
                                            </p:tgtEl>
                                            <p:attrNameLst>
                                              <p:attrName>style.visibility</p:attrName>
                                            </p:attrNameLst>
                                          </p:cBhvr>
                                          <p:to>
                                            <p:strVal val="visible"/>
                                          </p:to>
                                        </p:set>
                                        <p:animEffect transition="in" filter="wipe(left)">
                                          <p:cBhvr>
                                            <p:cTn id="56" dur="50"/>
                                            <p:tgtEl>
                                              <p:spTgt spid="26"/>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6"/>
                                            </p:tgtEl>
                                          </p:cBhvr>
                                          <p:to x="80000" y="100000"/>
                                        </p:animScale>
                                        <p:anim by="(#ppt_w*0.10)" calcmode="lin" valueType="num">
                                          <p:cBhvr>
                                            <p:cTn id="59" dur="25" autoRev="1" fill="hold">
                                              <p:stCondLst>
                                                <p:cond delay="0"/>
                                              </p:stCondLst>
                                            </p:cTn>
                                            <p:tgtEl>
                                              <p:spTgt spid="26"/>
                                            </p:tgtEl>
                                            <p:attrNameLst>
                                              <p:attrName>ppt_x</p:attrName>
                                            </p:attrNameLst>
                                          </p:cBhvr>
                                        </p:anim>
                                        <p:anim by="(-#ppt_w*0.10)" calcmode="lin" valueType="num">
                                          <p:cBhvr>
                                            <p:cTn id="60" dur="25" autoRev="1" fill="hold">
                                              <p:stCondLst>
                                                <p:cond delay="0"/>
                                              </p:stCondLst>
                                            </p:cTn>
                                            <p:tgtEl>
                                              <p:spTgt spid="26"/>
                                            </p:tgtEl>
                                            <p:attrNameLst>
                                              <p:attrName>ppt_y</p:attrName>
                                            </p:attrNameLst>
                                          </p:cBhvr>
                                        </p:anim>
                                        <p:animRot by="-480000">
                                          <p:cBhvr>
                                            <p:cTn id="61" dur="25" autoRev="1" fill="hold">
                                              <p:stCondLst>
                                                <p:cond delay="0"/>
                                              </p:stCondLst>
                                            </p:cTn>
                                            <p:tgtEl>
                                              <p:spTgt spid="26"/>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7"/>
                                            </p:tgtEl>
                                            <p:attrNameLst>
                                              <p:attrName>style.visibility</p:attrName>
                                            </p:attrNameLst>
                                          </p:cBhvr>
                                          <p:to>
                                            <p:strVal val="visible"/>
                                          </p:to>
                                        </p:set>
                                        <p:animEffect transition="in" filter="wipe(left)">
                                          <p:cBhvr>
                                            <p:cTn id="64" dur="50"/>
                                            <p:tgtEl>
                                              <p:spTgt spid="27"/>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7"/>
                                            </p:tgtEl>
                                          </p:cBhvr>
                                          <p:to x="80000" y="100000"/>
                                        </p:animScale>
                                        <p:anim by="(#ppt_w*0.10)" calcmode="lin" valueType="num">
                                          <p:cBhvr>
                                            <p:cTn id="67" dur="25" autoRev="1" fill="hold">
                                              <p:stCondLst>
                                                <p:cond delay="0"/>
                                              </p:stCondLst>
                                            </p:cTn>
                                            <p:tgtEl>
                                              <p:spTgt spid="27"/>
                                            </p:tgtEl>
                                            <p:attrNameLst>
                                              <p:attrName>ppt_x</p:attrName>
                                            </p:attrNameLst>
                                          </p:cBhvr>
                                        </p:anim>
                                        <p:anim by="(-#ppt_w*0.10)" calcmode="lin" valueType="num">
                                          <p:cBhvr>
                                            <p:cTn id="68" dur="25" autoRev="1" fill="hold">
                                              <p:stCondLst>
                                                <p:cond delay="0"/>
                                              </p:stCondLst>
                                            </p:cTn>
                                            <p:tgtEl>
                                              <p:spTgt spid="27"/>
                                            </p:tgtEl>
                                            <p:attrNameLst>
                                              <p:attrName>ppt_y</p:attrName>
                                            </p:attrNameLst>
                                          </p:cBhvr>
                                        </p:anim>
                                        <p:animRot by="-480000">
                                          <p:cBhvr>
                                            <p:cTn id="69" dur="25" autoRev="1" fill="hold">
                                              <p:stCondLst>
                                                <p:cond delay="0"/>
                                              </p:stCondLst>
                                            </p:cTn>
                                            <p:tgtEl>
                                              <p:spTgt spid="27"/>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8"/>
                                            </p:tgtEl>
                                            <p:attrNameLst>
                                              <p:attrName>style.visibility</p:attrName>
                                            </p:attrNameLst>
                                          </p:cBhvr>
                                          <p:to>
                                            <p:strVal val="visible"/>
                                          </p:to>
                                        </p:set>
                                        <p:animEffect transition="in" filter="wipe(left)">
                                          <p:cBhvr>
                                            <p:cTn id="72" dur="50"/>
                                            <p:tgtEl>
                                              <p:spTgt spid="28"/>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8"/>
                                            </p:tgtEl>
                                          </p:cBhvr>
                                          <p:to x="80000" y="100000"/>
                                        </p:animScale>
                                        <p:anim by="(#ppt_w*0.10)" calcmode="lin" valueType="num">
                                          <p:cBhvr>
                                            <p:cTn id="75" dur="25" autoRev="1" fill="hold">
                                              <p:stCondLst>
                                                <p:cond delay="0"/>
                                              </p:stCondLst>
                                            </p:cTn>
                                            <p:tgtEl>
                                              <p:spTgt spid="28"/>
                                            </p:tgtEl>
                                            <p:attrNameLst>
                                              <p:attrName>ppt_x</p:attrName>
                                            </p:attrNameLst>
                                          </p:cBhvr>
                                        </p:anim>
                                        <p:anim by="(-#ppt_w*0.10)" calcmode="lin" valueType="num">
                                          <p:cBhvr>
                                            <p:cTn id="76" dur="25" autoRev="1" fill="hold">
                                              <p:stCondLst>
                                                <p:cond delay="0"/>
                                              </p:stCondLst>
                                            </p:cTn>
                                            <p:tgtEl>
                                              <p:spTgt spid="28"/>
                                            </p:tgtEl>
                                            <p:attrNameLst>
                                              <p:attrName>ppt_y</p:attrName>
                                            </p:attrNameLst>
                                          </p:cBhvr>
                                        </p:anim>
                                        <p:animRot by="-480000">
                                          <p:cBhvr>
                                            <p:cTn id="77" dur="25" autoRev="1" fill="hold">
                                              <p:stCondLst>
                                                <p:cond delay="0"/>
                                              </p:stCondLst>
                                            </p:cTn>
                                            <p:tgtEl>
                                              <p:spTgt spid="28"/>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22" grpId="0" animBg="1"/>
          <p:bldP spid="23" grpId="0" animBg="1"/>
          <p:bldP spid="24" grpId="0"/>
          <p:bldP spid="25" grpId="0"/>
          <p:bldP spid="26" grpId="0"/>
          <p:bldP spid="26" grpId="1"/>
          <p:bldP spid="27" grpId="0"/>
          <p:bldP spid="27" grpId="1"/>
          <p:bldP spid="28" grpId="0"/>
          <p:bldP spid="28" grpId="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400" fill="hold"/>
                                            <p:tgtEl>
                                              <p:spTgt spid="9"/>
                                            </p:tgtEl>
                                            <p:attrNameLst>
                                              <p:attrName>ppt_x</p:attrName>
                                            </p:attrNameLst>
                                          </p:cBhvr>
                                          <p:tavLst>
                                            <p:tav tm="0">
                                              <p:val>
                                                <p:strVal val="0-#ppt_w/2"/>
                                              </p:val>
                                            </p:tav>
                                            <p:tav tm="100000">
                                              <p:val>
                                                <p:strVal val="#ppt_x"/>
                                              </p:val>
                                            </p:tav>
                                          </p:tavLst>
                                        </p:anim>
                                        <p:anim calcmode="lin" valueType="num">
                                          <p:cBhvr additive="base">
                                            <p:cTn id="8" dur="14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400" fill="hold"/>
                                            <p:tgtEl>
                                              <p:spTgt spid="16"/>
                                            </p:tgtEl>
                                            <p:attrNameLst>
                                              <p:attrName>ppt_x</p:attrName>
                                            </p:attrNameLst>
                                          </p:cBhvr>
                                          <p:tavLst>
                                            <p:tav tm="0">
                                              <p:val>
                                                <p:strVal val="#ppt_x"/>
                                              </p:val>
                                            </p:tav>
                                            <p:tav tm="100000">
                                              <p:val>
                                                <p:strVal val="#ppt_x"/>
                                              </p:val>
                                            </p:tav>
                                          </p:tavLst>
                                        </p:anim>
                                        <p:anim calcmode="lin" valueType="num">
                                          <p:cBhvr additive="base">
                                            <p:cTn id="12" dur="14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400" fill="hold"/>
                                            <p:tgtEl>
                                              <p:spTgt spid="19"/>
                                            </p:tgtEl>
                                            <p:attrNameLst>
                                              <p:attrName>ppt_x</p:attrName>
                                            </p:attrNameLst>
                                          </p:cBhvr>
                                          <p:tavLst>
                                            <p:tav tm="0">
                                              <p:val>
                                                <p:strVal val="1+#ppt_w/2"/>
                                              </p:val>
                                            </p:tav>
                                            <p:tav tm="100000">
                                              <p:val>
                                                <p:strVal val="#ppt_x"/>
                                              </p:val>
                                            </p:tav>
                                          </p:tavLst>
                                        </p:anim>
                                        <p:anim calcmode="lin" valueType="num">
                                          <p:cBhvr additive="base">
                                            <p:cTn id="16" dur="14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2100"/>
                                </p:stCondLst>
                                <p:childTnLst>
                                  <p:par>
                                    <p:cTn id="34" presetID="16" presetClass="entr" presetSubtype="37"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outVertical)">
                                          <p:cBhvr>
                                            <p:cTn id="42" dur="500"/>
                                            <p:tgtEl>
                                              <p:spTgt spid="25"/>
                                            </p:tgtEl>
                                          </p:cBhvr>
                                        </p:animEffect>
                                      </p:childTnLst>
                                    </p:cTn>
                                  </p:par>
                                </p:childTnLst>
                              </p:cTn>
                            </p:par>
                            <p:par>
                              <p:cTn id="43" fill="hold">
                                <p:stCondLst>
                                  <p:cond delay="2600"/>
                                </p:stCondLst>
                                <p:childTnLst>
                                  <p:par>
                                    <p:cTn id="44" presetID="21" presetClass="entr" presetSubtype="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1)">
                                          <p:cBhvr>
                                            <p:cTn id="46" dur="800"/>
                                            <p:tgtEl>
                                              <p:spTgt spid="8"/>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800"/>
                                            <p:tgtEl>
                                              <p:spTgt spid="14"/>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800"/>
                                            <p:tgtEl>
                                              <p:spTgt spid="15"/>
                                            </p:tgtEl>
                                          </p:cBhvr>
                                        </p:animEffect>
                                      </p:childTnLst>
                                    </p:cTn>
                                  </p:par>
                                </p:childTnLst>
                              </p:cTn>
                            </p:par>
                            <p:par>
                              <p:cTn id="53" fill="hold">
                                <p:stCondLst>
                                  <p:cond delay="38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6"/>
                                            </p:tgtEl>
                                            <p:attrNameLst>
                                              <p:attrName>style.visibility</p:attrName>
                                            </p:attrNameLst>
                                          </p:cBhvr>
                                          <p:to>
                                            <p:strVal val="visible"/>
                                          </p:to>
                                        </p:set>
                                        <p:animEffect transition="in" filter="wipe(left)">
                                          <p:cBhvr>
                                            <p:cTn id="56" dur="50"/>
                                            <p:tgtEl>
                                              <p:spTgt spid="26"/>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6"/>
                                            </p:tgtEl>
                                          </p:cBhvr>
                                          <p:to x="80000" y="100000"/>
                                        </p:animScale>
                                        <p:anim by="(#ppt_w*0.10)" calcmode="lin" valueType="num">
                                          <p:cBhvr>
                                            <p:cTn id="59" dur="25" autoRev="1" fill="hold">
                                              <p:stCondLst>
                                                <p:cond delay="0"/>
                                              </p:stCondLst>
                                            </p:cTn>
                                            <p:tgtEl>
                                              <p:spTgt spid="26"/>
                                            </p:tgtEl>
                                            <p:attrNameLst>
                                              <p:attrName>ppt_x</p:attrName>
                                            </p:attrNameLst>
                                          </p:cBhvr>
                                        </p:anim>
                                        <p:anim by="(-#ppt_w*0.10)" calcmode="lin" valueType="num">
                                          <p:cBhvr>
                                            <p:cTn id="60" dur="25" autoRev="1" fill="hold">
                                              <p:stCondLst>
                                                <p:cond delay="0"/>
                                              </p:stCondLst>
                                            </p:cTn>
                                            <p:tgtEl>
                                              <p:spTgt spid="26"/>
                                            </p:tgtEl>
                                            <p:attrNameLst>
                                              <p:attrName>ppt_y</p:attrName>
                                            </p:attrNameLst>
                                          </p:cBhvr>
                                        </p:anim>
                                        <p:animRot by="-480000">
                                          <p:cBhvr>
                                            <p:cTn id="61" dur="25" autoRev="1" fill="hold">
                                              <p:stCondLst>
                                                <p:cond delay="0"/>
                                              </p:stCondLst>
                                            </p:cTn>
                                            <p:tgtEl>
                                              <p:spTgt spid="26"/>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7"/>
                                            </p:tgtEl>
                                            <p:attrNameLst>
                                              <p:attrName>style.visibility</p:attrName>
                                            </p:attrNameLst>
                                          </p:cBhvr>
                                          <p:to>
                                            <p:strVal val="visible"/>
                                          </p:to>
                                        </p:set>
                                        <p:animEffect transition="in" filter="wipe(left)">
                                          <p:cBhvr>
                                            <p:cTn id="64" dur="50"/>
                                            <p:tgtEl>
                                              <p:spTgt spid="27"/>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7"/>
                                            </p:tgtEl>
                                          </p:cBhvr>
                                          <p:to x="80000" y="100000"/>
                                        </p:animScale>
                                        <p:anim by="(#ppt_w*0.10)" calcmode="lin" valueType="num">
                                          <p:cBhvr>
                                            <p:cTn id="67" dur="25" autoRev="1" fill="hold">
                                              <p:stCondLst>
                                                <p:cond delay="0"/>
                                              </p:stCondLst>
                                            </p:cTn>
                                            <p:tgtEl>
                                              <p:spTgt spid="27"/>
                                            </p:tgtEl>
                                            <p:attrNameLst>
                                              <p:attrName>ppt_x</p:attrName>
                                            </p:attrNameLst>
                                          </p:cBhvr>
                                        </p:anim>
                                        <p:anim by="(-#ppt_w*0.10)" calcmode="lin" valueType="num">
                                          <p:cBhvr>
                                            <p:cTn id="68" dur="25" autoRev="1" fill="hold">
                                              <p:stCondLst>
                                                <p:cond delay="0"/>
                                              </p:stCondLst>
                                            </p:cTn>
                                            <p:tgtEl>
                                              <p:spTgt spid="27"/>
                                            </p:tgtEl>
                                            <p:attrNameLst>
                                              <p:attrName>ppt_y</p:attrName>
                                            </p:attrNameLst>
                                          </p:cBhvr>
                                        </p:anim>
                                        <p:animRot by="-480000">
                                          <p:cBhvr>
                                            <p:cTn id="69" dur="25" autoRev="1" fill="hold">
                                              <p:stCondLst>
                                                <p:cond delay="0"/>
                                              </p:stCondLst>
                                            </p:cTn>
                                            <p:tgtEl>
                                              <p:spTgt spid="27"/>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8"/>
                                            </p:tgtEl>
                                            <p:attrNameLst>
                                              <p:attrName>style.visibility</p:attrName>
                                            </p:attrNameLst>
                                          </p:cBhvr>
                                          <p:to>
                                            <p:strVal val="visible"/>
                                          </p:to>
                                        </p:set>
                                        <p:animEffect transition="in" filter="wipe(left)">
                                          <p:cBhvr>
                                            <p:cTn id="72" dur="50"/>
                                            <p:tgtEl>
                                              <p:spTgt spid="28"/>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8"/>
                                            </p:tgtEl>
                                          </p:cBhvr>
                                          <p:to x="80000" y="100000"/>
                                        </p:animScale>
                                        <p:anim by="(#ppt_w*0.10)" calcmode="lin" valueType="num">
                                          <p:cBhvr>
                                            <p:cTn id="75" dur="25" autoRev="1" fill="hold">
                                              <p:stCondLst>
                                                <p:cond delay="0"/>
                                              </p:stCondLst>
                                            </p:cTn>
                                            <p:tgtEl>
                                              <p:spTgt spid="28"/>
                                            </p:tgtEl>
                                            <p:attrNameLst>
                                              <p:attrName>ppt_x</p:attrName>
                                            </p:attrNameLst>
                                          </p:cBhvr>
                                        </p:anim>
                                        <p:anim by="(-#ppt_w*0.10)" calcmode="lin" valueType="num">
                                          <p:cBhvr>
                                            <p:cTn id="76" dur="25" autoRev="1" fill="hold">
                                              <p:stCondLst>
                                                <p:cond delay="0"/>
                                              </p:stCondLst>
                                            </p:cTn>
                                            <p:tgtEl>
                                              <p:spTgt spid="28"/>
                                            </p:tgtEl>
                                            <p:attrNameLst>
                                              <p:attrName>ppt_y</p:attrName>
                                            </p:attrNameLst>
                                          </p:cBhvr>
                                        </p:anim>
                                        <p:animRot by="-480000">
                                          <p:cBhvr>
                                            <p:cTn id="77" dur="25" autoRev="1" fill="hold">
                                              <p:stCondLst>
                                                <p:cond delay="0"/>
                                              </p:stCondLst>
                                            </p:cTn>
                                            <p:tgtEl>
                                              <p:spTgt spid="28"/>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22" grpId="0" animBg="1"/>
          <p:bldP spid="23" grpId="0" animBg="1"/>
          <p:bldP spid="24" grpId="0"/>
          <p:bldP spid="25" grpId="0"/>
          <p:bldP spid="26" grpId="0"/>
          <p:bldP spid="26" grpId="1"/>
          <p:bldP spid="27" grpId="0"/>
          <p:bldP spid="27" grpId="1"/>
          <p:bldP spid="28" grpId="0"/>
          <p:bldP spid="28" grpId="1"/>
          <p:bldP spid="2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039083" y="-337370"/>
            <a:ext cx="122323" cy="7655064"/>
          </a:xfrm>
          <a:prstGeom prst="rect">
            <a:avLst/>
          </a:prstGeom>
          <a:effectLst>
            <a:outerShdw blurRad="241300" dist="50800" dir="4140000" sx="101000" sy="101000" algn="ctr" rotWithShape="0">
              <a:srgbClr val="000000">
                <a:alpha val="94000"/>
              </a:srgbClr>
            </a:outerShdw>
          </a:effectLst>
        </p:spPr>
      </p:pic>
      <p:sp>
        <p:nvSpPr>
          <p:cNvPr id="8" name="文本框 7"/>
          <p:cNvSpPr txBox="1"/>
          <p:nvPr/>
        </p:nvSpPr>
        <p:spPr>
          <a:xfrm>
            <a:off x="3263057" y="4225766"/>
            <a:ext cx="6135013" cy="923330"/>
          </a:xfrm>
          <a:prstGeom prst="rect">
            <a:avLst/>
          </a:prstGeom>
          <a:noFill/>
        </p:spPr>
        <p:txBody>
          <a:bodyPr wrap="none" rtlCol="0">
            <a:spAutoFit/>
          </a:bodyPr>
          <a:lstStyle/>
          <a:p>
            <a:r>
              <a:rPr lang="zh-CN" altLang="en-US"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谢谢观赏  欢迎下载</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0" name="文本框 9"/>
          <p:cNvSpPr txBox="1"/>
          <p:nvPr/>
        </p:nvSpPr>
        <p:spPr>
          <a:xfrm>
            <a:off x="10305145" y="6488668"/>
            <a:ext cx="2018501" cy="369332"/>
          </a:xfrm>
          <a:prstGeom prst="rect">
            <a:avLst/>
          </a:prstGeom>
          <a:noFill/>
        </p:spPr>
        <p:txBody>
          <a:bodyPr wrap="none" rtlCol="0">
            <a:spAutoFit/>
          </a:bodyPr>
          <a:lstStyle/>
          <a:p>
            <a:r>
              <a:rPr lang="zh-CN" altLang="en-US" dirty="0" smtClean="0">
                <a:solidFill>
                  <a:schemeClr val="tx1">
                    <a:lumMod val="75000"/>
                    <a:lumOff val="25000"/>
                  </a:schemeClr>
                </a:solidFill>
              </a:rPr>
              <a:t>汇报人</a:t>
            </a:r>
            <a:r>
              <a:rPr lang="zh-CN" altLang="en-US" dirty="0" smtClean="0">
                <a:solidFill>
                  <a:schemeClr val="tx1">
                    <a:lumMod val="75000"/>
                    <a:lumOff val="25000"/>
                  </a:schemeClr>
                </a:solidFill>
              </a:rPr>
              <a:t>：第一</a:t>
            </a:r>
            <a:r>
              <a:rPr lang="en-US" altLang="zh-CN" dirty="0" smtClean="0">
                <a:solidFill>
                  <a:schemeClr val="tx1">
                    <a:lumMod val="75000"/>
                    <a:lumOff val="25000"/>
                  </a:schemeClr>
                </a:solidFill>
              </a:rPr>
              <a:t>PPT</a:t>
            </a:r>
            <a:endParaRPr lang="zh-CN" altLang="en-US" dirty="0">
              <a:solidFill>
                <a:schemeClr val="tx1">
                  <a:lumMod val="75000"/>
                  <a:lumOff val="25000"/>
                </a:schemeClr>
              </a:solidFill>
            </a:endParaRPr>
          </a:p>
        </p:txBody>
      </p:sp>
      <p:sp>
        <p:nvSpPr>
          <p:cNvPr id="11" name="文本框 10"/>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0"/>
            <a:ext cx="12191999" cy="3809524"/>
          </a:xfrm>
          <a:prstGeom prst="rect">
            <a:avLst/>
          </a:prstGeom>
        </p:spPr>
      </p:pic>
      <p:sp>
        <p:nvSpPr>
          <p:cNvPr id="13" name="文本框 12"/>
          <p:cNvSpPr txBox="1"/>
          <p:nvPr/>
        </p:nvSpPr>
        <p:spPr>
          <a:xfrm>
            <a:off x="3637546" y="651917"/>
            <a:ext cx="5179623" cy="2646878"/>
          </a:xfrm>
          <a:prstGeom prst="rect">
            <a:avLst/>
          </a:prstGeom>
          <a:noFill/>
        </p:spPr>
        <p:txBody>
          <a:bodyPr wrap="none" rtlCol="0">
            <a:spAutoFit/>
          </a:bodyPr>
          <a:lstStyle/>
          <a:p>
            <a:r>
              <a:rPr lang="en-US" altLang="zh-CN" sz="16600" dirty="0" smtClean="0">
                <a:solidFill>
                  <a:schemeClr val="bg1"/>
                </a:solidFill>
                <a:latin typeface="+mj-ea"/>
                <a:ea typeface="+mj-ea"/>
              </a:rPr>
              <a:t>2019</a:t>
            </a:r>
            <a:endParaRPr lang="zh-CN" altLang="en-US" sz="16600" dirty="0">
              <a:solidFill>
                <a:schemeClr val="bg1"/>
              </a:solidFill>
              <a:latin typeface="+mj-ea"/>
              <a:ea typeface="+mj-ea"/>
            </a:endParaRPr>
          </a:p>
        </p:txBody>
      </p:sp>
    </p:spTree>
    <p:extLst>
      <p:ext uri="{BB962C8B-B14F-4D97-AF65-F5344CB8AC3E}">
        <p14:creationId xmlns:p14="http://schemas.microsoft.com/office/powerpoint/2010/main" val="682913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65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childTnLst>
                          </p:cTn>
                        </p:par>
                        <p:par>
                          <p:cTn id="21" fill="hold">
                            <p:stCondLst>
                              <p:cond delay="1400"/>
                            </p:stCondLst>
                            <p:childTnLst>
                              <p:par>
                                <p:cTn id="22" presetID="23" presetClass="entr" presetSubtype="36" fill="hold" grpId="0" nodeType="afterEffect">
                                  <p:stCondLst>
                                    <p:cond delay="0"/>
                                  </p:stCondLst>
                                  <p:iterate type="wd">
                                    <p:tmPct val="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6*min(max(#ppt_w*#ppt_h,.3),1)-7.4)/-.7*#ppt_w"/>
                                          </p:val>
                                        </p:tav>
                                        <p:tav tm="100000">
                                          <p:val>
                                            <p:strVal val="#ppt_w"/>
                                          </p:val>
                                        </p:tav>
                                      </p:tavLst>
                                    </p:anim>
                                    <p:anim calcmode="lin" valueType="num">
                                      <p:cBhvr>
                                        <p:cTn id="25" dur="500" fill="hold"/>
                                        <p:tgtEl>
                                          <p:spTgt spid="8"/>
                                        </p:tgtEl>
                                        <p:attrNameLst>
                                          <p:attrName>ppt_h</p:attrName>
                                        </p:attrNameLst>
                                      </p:cBhvr>
                                      <p:tavLst>
                                        <p:tav tm="0">
                                          <p:val>
                                            <p:strVal val="(6*min(max(#ppt_w*#ppt_h,.3),1)-7.4)/-.7*#ppt_h"/>
                                          </p:val>
                                        </p:tav>
                                        <p:tav tm="100000">
                                          <p:val>
                                            <p:strVal val="#ppt_h"/>
                                          </p:val>
                                        </p:tav>
                                      </p:tavLst>
                                    </p:anim>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iterate type="wd">
                                    <p:tmPct val="10000"/>
                                  </p:iterate>
                                  <p:childTnLst>
                                    <p:animEffect transition="out" filter="fade">
                                      <p:cBhvr>
                                        <p:cTn id="38" dur="1000" tmFilter="0, 0; .2, .5; .8, .5; 1, 0"/>
                                        <p:tgtEl>
                                          <p:spTgt spid="8"/>
                                        </p:tgtEl>
                                      </p:cBhvr>
                                    </p:animEffect>
                                    <p:animScale>
                                      <p:cBhvr>
                                        <p:cTn id="39" dur="50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4" y="4437115"/>
            <a:ext cx="8607439" cy="169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4"/>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论坛</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998275"/>
            <a:ext cx="12192000" cy="1366829"/>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latin typeface="Arial"/>
              <a:ea typeface="微软雅黑"/>
            </a:endParaRPr>
          </a:p>
        </p:txBody>
      </p:sp>
      <p:pic>
        <p:nvPicPr>
          <p:cNvPr id="10" name="图片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4403" y="315180"/>
            <a:ext cx="10282184" cy="2681772"/>
          </a:xfrm>
          <a:prstGeom prst="rect">
            <a:avLst/>
          </a:prstGeom>
          <a:noFill/>
          <a:ln>
            <a:noFill/>
          </a:ln>
        </p:spPr>
      </p:pic>
      <p:sp>
        <p:nvSpPr>
          <p:cNvPr id="15" name="Rectangle 3"/>
          <p:cNvSpPr>
            <a:spLocks noChangeArrowheads="1"/>
          </p:cNvSpPr>
          <p:nvPr/>
        </p:nvSpPr>
        <p:spPr bwMode="auto">
          <a:xfrm>
            <a:off x="624419" y="3097348"/>
            <a:ext cx="5471583" cy="1618679"/>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可以在下列情况使用</a:t>
            </a:r>
            <a:endParaRPr lang="zh-CN" altLang="en-US" sz="1200"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不限次数的用于您个人</a:t>
            </a:r>
            <a:r>
              <a:rPr lang="en-US" altLang="zh-CN" sz="1200" kern="0" dirty="0" smtClean="0">
                <a:solidFill>
                  <a:prstClr val="white"/>
                </a:solidFill>
                <a:latin typeface="微软雅黑" pitchFamily="34" charset="-122"/>
                <a:ea typeface="微软雅黑" pitchFamily="34" charset="-122"/>
              </a:rPr>
              <a:t>/</a:t>
            </a:r>
            <a:r>
              <a:rPr lang="zh-CN" altLang="en-US" sz="1200" kern="0" dirty="0" smtClean="0">
                <a:solidFill>
                  <a:prstClr val="white"/>
                </a:solidFill>
                <a:latin typeface="微软雅黑" pitchFamily="34" charset="-122"/>
                <a:ea typeface="微软雅黑" pitchFamily="34" charset="-122"/>
              </a:rPr>
              <a:t>公司、企业的商业演示。</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6096000" y="3097348"/>
            <a:ext cx="5471584" cy="154667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不可以在以下情况使用</a:t>
            </a:r>
            <a:endParaRPr lang="zh-CN" altLang="en-US" sz="1050" b="1"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用于任何形式的在线付费下载。</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收集整理我们发布的免费资源后，刻录光碟销售。</a:t>
            </a:r>
            <a:endParaRPr lang="zh-CN" altLang="en-GB" sz="1200" kern="0" dirty="0" smtClean="0">
              <a:solidFill>
                <a:prstClr val="white"/>
              </a:solidFill>
              <a:latin typeface="微软雅黑" pitchFamily="34" charset="-122"/>
              <a:ea typeface="微软雅黑" pitchFamily="34" charset="-122"/>
            </a:endParaRPr>
          </a:p>
        </p:txBody>
      </p:sp>
      <p:pic>
        <p:nvPicPr>
          <p:cNvPr id="17" name="Picture 10" descr="png-06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7756" y="3097345"/>
            <a:ext cx="52493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45336" y="3097345"/>
            <a:ext cx="52493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93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824694" y="-1763206"/>
            <a:ext cx="122323" cy="7655064"/>
          </a:xfrm>
          <a:prstGeom prst="rect">
            <a:avLst/>
          </a:prstGeom>
          <a:effectLst>
            <a:outerShdw blurRad="241300" dist="50800" dir="4140000" sx="101000" sy="101000" algn="ctr" rotWithShape="0">
              <a:srgbClr val="000000">
                <a:alpha val="94000"/>
              </a:srgbClr>
            </a:outerShdw>
          </a:effectLst>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824694" y="1688333"/>
            <a:ext cx="122323" cy="7655064"/>
          </a:xfrm>
          <a:prstGeom prst="rect">
            <a:avLst/>
          </a:prstGeom>
          <a:effectLst>
            <a:outerShdw blurRad="241300" dist="50800" dir="4140000" sx="101000" sy="101000" algn="ctr" rotWithShape="0">
              <a:srgbClr val="000000">
                <a:alpha val="94000"/>
              </a:srgbClr>
            </a:outerShdw>
          </a:effectLst>
        </p:spPr>
      </p:pic>
      <p:sp>
        <p:nvSpPr>
          <p:cNvPr id="2" name="文本框 1"/>
          <p:cNvSpPr txBox="1"/>
          <p:nvPr/>
        </p:nvSpPr>
        <p:spPr>
          <a:xfrm>
            <a:off x="2400127" y="3335628"/>
            <a:ext cx="1316386" cy="769441"/>
          </a:xfrm>
          <a:prstGeom prst="rect">
            <a:avLst/>
          </a:prstGeom>
          <a:noFill/>
        </p:spPr>
        <p:txBody>
          <a:bodyPr wrap="none" rtlCol="0">
            <a:spAutoFit/>
          </a:bodyPr>
          <a:lstStyle/>
          <a:p>
            <a:r>
              <a:rPr lang="zh-CN" altLang="en-US" sz="4400" b="1" dirty="0">
                <a:gradFill>
                  <a:gsLst>
                    <a:gs pos="0">
                      <a:srgbClr val="FED755"/>
                    </a:gs>
                    <a:gs pos="76000">
                      <a:srgbClr val="FB5F05"/>
                    </a:gs>
                  </a:gsLst>
                  <a:lin ang="5400000" scaled="1"/>
                </a:gradFill>
                <a:effectLst>
                  <a:reflection blurRad="6350" stA="60000" endA="900" endPos="58000" dir="5400000" sy="-100000" algn="bl" rotWithShape="0"/>
                </a:effectLst>
              </a:rPr>
              <a:t>前言</a:t>
            </a:r>
          </a:p>
        </p:txBody>
      </p:sp>
      <p:sp>
        <p:nvSpPr>
          <p:cNvPr id="8" name="TextBox 2"/>
          <p:cNvSpPr txBox="1"/>
          <p:nvPr/>
        </p:nvSpPr>
        <p:spPr>
          <a:xfrm>
            <a:off x="4752308" y="2468822"/>
            <a:ext cx="5692459" cy="3047044"/>
          </a:xfrm>
          <a:prstGeom prst="rect">
            <a:avLst/>
          </a:prstGeom>
          <a:noFill/>
        </p:spPr>
        <p:txBody>
          <a:bodyPr wrap="square" lIns="121848" tIns="60924" rIns="121848" bIns="60924" rtlCol="0">
            <a:spAutoFit/>
          </a:bodyPr>
          <a:lstStyle/>
          <a:p>
            <a:pPr>
              <a:lnSpc>
                <a:spcPct val="150000"/>
              </a:lnSpc>
            </a:pPr>
            <a:r>
              <a:rPr lang="zh-CN" altLang="en-US" sz="1600" dirty="0">
                <a:latin typeface="微软雅黑" pitchFamily="34" charset="-122"/>
                <a:ea typeface="微软雅黑" pitchFamily="34" charset="-122"/>
                <a:sym typeface="微软雅黑" pitchFamily="34" charset="-122"/>
              </a:rPr>
              <a:t>        回顾这一年的工作，在取得成绩的同时，我们也找到了工作中的不足和问题，主要反映于</a:t>
            </a:r>
            <a:r>
              <a:rPr lang="en-US" altLang="zh-CN" sz="1600" dirty="0">
                <a:latin typeface="微软雅黑" pitchFamily="34" charset="-122"/>
                <a:ea typeface="微软雅黑" pitchFamily="34" charset="-122"/>
                <a:sym typeface="微软雅黑" pitchFamily="34" charset="-122"/>
              </a:rPr>
              <a:t>xx</a:t>
            </a:r>
            <a:r>
              <a:rPr lang="zh-CN" altLang="en-US" sz="1600" dirty="0">
                <a:latin typeface="微软雅黑" pitchFamily="34" charset="-122"/>
                <a:ea typeface="微软雅黑" pitchFamily="34" charset="-122"/>
                <a:sym typeface="微软雅黑" pitchFamily="34" charset="-122"/>
              </a:rPr>
              <a:t>及</a:t>
            </a:r>
            <a:r>
              <a:rPr lang="en-US" altLang="zh-CN" sz="1600" dirty="0">
                <a:latin typeface="微软雅黑" pitchFamily="34" charset="-122"/>
                <a:ea typeface="微软雅黑" pitchFamily="34" charset="-122"/>
                <a:sym typeface="微软雅黑" pitchFamily="34" charset="-122"/>
              </a:rPr>
              <a:t>xxx</a:t>
            </a:r>
            <a:r>
              <a:rPr lang="zh-CN" altLang="en-US" sz="1600" dirty="0">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1600" dirty="0" err="1">
                <a:latin typeface="微软雅黑" pitchFamily="34" charset="-122"/>
                <a:ea typeface="微软雅黑" pitchFamily="34" charset="-122"/>
                <a:sym typeface="微软雅黑" pitchFamily="34" charset="-122"/>
              </a:rPr>
              <a:t>xxxxx</a:t>
            </a:r>
            <a:r>
              <a:rPr lang="zh-CN" altLang="en-US" sz="1600" dirty="0">
                <a:latin typeface="微软雅黑" pitchFamily="34" charset="-122"/>
                <a:ea typeface="微软雅黑" pitchFamily="34" charset="-122"/>
                <a:sym typeface="微软雅黑" pitchFamily="34" charset="-122"/>
              </a:rPr>
              <a:t>和我们这个平台能为客户提供良好的商机和快捷方便的信息、导航的功能发挥。展望新的一年，我们将继续努力，力争各项工作更上一个新台阶。</a:t>
            </a:r>
            <a:r>
              <a:rPr lang="en-US" altLang="zh-CN" sz="1600" dirty="0" smtClean="0">
                <a:solidFill>
                  <a:srgbClr val="FB5F05"/>
                </a:solidFill>
                <a:latin typeface="微软雅黑" pitchFamily="34" charset="-122"/>
                <a:ea typeface="微软雅黑" pitchFamily="34" charset="-122"/>
              </a:rPr>
              <a:t>2016</a:t>
            </a:r>
            <a:r>
              <a:rPr lang="zh-CN" altLang="en-US" sz="1600" dirty="0" smtClean="0">
                <a:solidFill>
                  <a:srgbClr val="FB5F05"/>
                </a:solidFill>
                <a:latin typeface="微软雅黑" pitchFamily="34" charset="-122"/>
                <a:ea typeface="微软雅黑" pitchFamily="34" charset="-122"/>
              </a:rPr>
              <a:t>我们</a:t>
            </a:r>
            <a:r>
              <a:rPr lang="zh-CN" altLang="en-US" sz="1600" dirty="0">
                <a:solidFill>
                  <a:srgbClr val="FB5F05"/>
                </a:solidFill>
                <a:latin typeface="微软雅黑" pitchFamily="34" charset="-122"/>
                <a:ea typeface="微软雅黑" pitchFamily="34" charset="-122"/>
              </a:rPr>
              <a:t>所向披靡，</a:t>
            </a:r>
            <a:r>
              <a:rPr lang="en-US" altLang="zh-CN" sz="1600" dirty="0" smtClean="0">
                <a:solidFill>
                  <a:srgbClr val="FB5F05"/>
                </a:solidFill>
                <a:latin typeface="微软雅黑" pitchFamily="34" charset="-122"/>
                <a:ea typeface="微软雅黑" pitchFamily="34" charset="-122"/>
              </a:rPr>
              <a:t>2017</a:t>
            </a:r>
            <a:r>
              <a:rPr lang="zh-CN" altLang="en-US" sz="1600" dirty="0" smtClean="0">
                <a:solidFill>
                  <a:srgbClr val="FB5F05"/>
                </a:solidFill>
                <a:latin typeface="微软雅黑" pitchFamily="34" charset="-122"/>
                <a:ea typeface="微软雅黑" pitchFamily="34" charset="-122"/>
              </a:rPr>
              <a:t>我们</a:t>
            </a:r>
            <a:r>
              <a:rPr lang="zh-CN" altLang="en-US" sz="1600" dirty="0">
                <a:solidFill>
                  <a:srgbClr val="FB5F05"/>
                </a:solidFill>
                <a:latin typeface="微软雅黑" pitchFamily="34" charset="-122"/>
                <a:ea typeface="微软雅黑" pitchFamily="34" charset="-122"/>
              </a:rPr>
              <a:t>勇往直前！</a:t>
            </a:r>
            <a:endParaRPr lang="zh-CN" altLang="en-US" sz="1600" dirty="0">
              <a:solidFill>
                <a:srgbClr val="FB5F05"/>
              </a:solidFill>
              <a:latin typeface="微软雅黑" pitchFamily="34" charset="-122"/>
              <a:ea typeface="微软雅黑" pitchFamily="34" charset="-122"/>
              <a:sym typeface="微软雅黑" pitchFamily="34" charset="-122"/>
            </a:endParaRPr>
          </a:p>
          <a:p>
            <a:pPr>
              <a:lnSpc>
                <a:spcPct val="150000"/>
              </a:lnSpc>
            </a:pPr>
            <a:endParaRPr lang="zh-CN" altLang="en-US" sz="1467" dirty="0">
              <a:latin typeface="微软雅黑" pitchFamily="34" charset="-122"/>
              <a:ea typeface="微软雅黑" pitchFamily="34" charset="-122"/>
            </a:endParaRPr>
          </a:p>
        </p:txBody>
      </p:sp>
      <p:sp>
        <p:nvSpPr>
          <p:cNvPr id="9" name="文本框 8"/>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0" name="椭圆 9"/>
          <p:cNvSpPr/>
          <p:nvPr/>
        </p:nvSpPr>
        <p:spPr>
          <a:xfrm>
            <a:off x="1424946" y="2156721"/>
            <a:ext cx="3266753" cy="3266753"/>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854908" y="2586684"/>
            <a:ext cx="2406827" cy="2406827"/>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64590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par>
                          <p:cTn id="15" fill="hold">
                            <p:stCondLst>
                              <p:cond delay="1250"/>
                            </p:stCondLst>
                            <p:childTnLst>
                              <p:par>
                                <p:cTn id="16" presetID="2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childTnLst>
                                </p:cTn>
                              </p:par>
                              <p:par>
                                <p:cTn id="25" presetID="22" presetClass="entr" presetSubtype="4" fill="hold" grpId="0" nodeType="with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2" y="-5395"/>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en-US" altLang="zh-CN" sz="2800" dirty="0" smtClean="0">
                <a:gradFill>
                  <a:gsLst>
                    <a:gs pos="27000">
                      <a:srgbClr val="FED755"/>
                    </a:gs>
                    <a:gs pos="90000">
                      <a:srgbClr val="FB5F05"/>
                    </a:gs>
                  </a:gsLst>
                  <a:lin ang="16200000" scaled="1"/>
                </a:gradFill>
              </a:rPr>
              <a:t>2016</a:t>
            </a:r>
            <a:r>
              <a:rPr lang="zh-CN" altLang="en-US" sz="2800" dirty="0" smtClean="0">
                <a:gradFill>
                  <a:gsLst>
                    <a:gs pos="27000">
                      <a:srgbClr val="FED755"/>
                    </a:gs>
                    <a:gs pos="90000">
                      <a:srgbClr val="FB5F05"/>
                    </a:gs>
                  </a:gsLst>
                  <a:lin ang="16200000" scaled="1"/>
                </a:gradFill>
              </a:rPr>
              <a:t>工作概述</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Freeform 10"/>
          <p:cNvSpPr>
            <a:spLocks/>
          </p:cNvSpPr>
          <p:nvPr/>
        </p:nvSpPr>
        <p:spPr bwMode="auto">
          <a:xfrm>
            <a:off x="6072703" y="2013987"/>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flip="none" rotWithShape="1">
            <a:gsLst>
              <a:gs pos="32100">
                <a:srgbClr val="FDAD36"/>
              </a:gs>
              <a:gs pos="0">
                <a:srgbClr val="FED755"/>
              </a:gs>
              <a:gs pos="100000">
                <a:srgbClr val="FB5F05"/>
              </a:gs>
            </a:gsLst>
            <a:lin ang="10200000" scaled="0"/>
            <a:tileRect/>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p:cNvSpPr/>
          <p:nvPr/>
        </p:nvSpPr>
        <p:spPr>
          <a:xfrm rot="3203510">
            <a:off x="4699937" y="2597052"/>
            <a:ext cx="2750401" cy="2750400"/>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rgbClr val="F9F9F9"/>
                </a:solidFill>
                <a:latin typeface="微软雅黑" pitchFamily="34" charset="-122"/>
                <a:ea typeface="微软雅黑" pitchFamily="34" charset="-122"/>
              </a:rPr>
              <a:t>此处添加文本</a:t>
            </a:r>
          </a:p>
        </p:txBody>
      </p:sp>
      <p:sp>
        <p:nvSpPr>
          <p:cNvPr id="10" name="Freeform 7"/>
          <p:cNvSpPr>
            <a:spLocks/>
          </p:cNvSpPr>
          <p:nvPr/>
        </p:nvSpPr>
        <p:spPr bwMode="auto">
          <a:xfrm>
            <a:off x="4135361" y="2010743"/>
            <a:ext cx="2151148" cy="1948555"/>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flip="none" rotWithShape="1">
            <a:gsLst>
              <a:gs pos="36700">
                <a:srgbClr val="FDAD36"/>
              </a:gs>
              <a:gs pos="0">
                <a:srgbClr val="FED755"/>
              </a:gs>
              <a:gs pos="100000">
                <a:srgbClr val="FB5F05"/>
              </a:gs>
            </a:gsLst>
            <a:lin ang="16200000" scaled="1"/>
            <a:tileRect/>
          </a:gradFill>
          <a:ln w="15875">
            <a:gradFill>
              <a:gsLst>
                <a:gs pos="0">
                  <a:srgbClr val="F3F3F3"/>
                </a:gs>
                <a:gs pos="100000">
                  <a:schemeClr val="bg1"/>
                </a:gs>
              </a:gsLst>
              <a:lin ang="5400000" scaled="1"/>
            </a:gradFill>
          </a:ln>
          <a:effectLst>
            <a:innerShdw blurRad="76200" dist="38100" dir="16200000">
              <a:prstClr val="black">
                <a:alpha val="37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p:cNvSpPr/>
          <p:nvPr/>
        </p:nvSpPr>
        <p:spPr>
          <a:xfrm rot="19403510">
            <a:off x="4669599" y="2593948"/>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sp>
        <p:nvSpPr>
          <p:cNvPr id="12" name="Freeform 8"/>
          <p:cNvSpPr>
            <a:spLocks/>
          </p:cNvSpPr>
          <p:nvPr/>
        </p:nvSpPr>
        <p:spPr bwMode="auto">
          <a:xfrm>
            <a:off x="4127274" y="3776267"/>
            <a:ext cx="1948668" cy="2147783"/>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flip="none" rotWithShape="1">
            <a:gsLst>
              <a:gs pos="38500">
                <a:srgbClr val="FDAD36"/>
              </a:gs>
              <a:gs pos="0">
                <a:srgbClr val="FED755"/>
              </a:gs>
              <a:gs pos="100000">
                <a:srgbClr val="FB5F05"/>
              </a:gs>
            </a:gsLst>
            <a:lin ang="16200000" scaled="1"/>
            <a:tileRect/>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p:cNvSpPr/>
          <p:nvPr/>
        </p:nvSpPr>
        <p:spPr>
          <a:xfrm rot="14003510">
            <a:off x="4699931" y="2597057"/>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sp>
        <p:nvSpPr>
          <p:cNvPr id="14" name="Freeform 12"/>
          <p:cNvSpPr>
            <a:spLocks/>
          </p:cNvSpPr>
          <p:nvPr/>
        </p:nvSpPr>
        <p:spPr bwMode="auto">
          <a:xfrm>
            <a:off x="5881562" y="3967399"/>
            <a:ext cx="2147908" cy="1948555"/>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FED755"/>
              </a:gs>
              <a:gs pos="43000">
                <a:srgbClr val="FDAD36"/>
              </a:gs>
              <a:gs pos="100000">
                <a:srgbClr val="FB5F05"/>
              </a:gs>
            </a:gsLst>
            <a:lin ang="0" scaled="0"/>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rot="8603510">
            <a:off x="4699931" y="2597058"/>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grpSp>
        <p:nvGrpSpPr>
          <p:cNvPr id="16" name="组合 15"/>
          <p:cNvGrpSpPr/>
          <p:nvPr/>
        </p:nvGrpSpPr>
        <p:grpSpPr>
          <a:xfrm>
            <a:off x="898512" y="2050527"/>
            <a:ext cx="3215048" cy="1200329"/>
            <a:chOff x="880696" y="2169262"/>
            <a:chExt cx="3215048" cy="1200329"/>
          </a:xfrm>
        </p:grpSpPr>
        <p:grpSp>
          <p:nvGrpSpPr>
            <p:cNvPr id="17" name="组合 16"/>
            <p:cNvGrpSpPr/>
            <p:nvPr/>
          </p:nvGrpSpPr>
          <p:grpSpPr>
            <a:xfrm>
              <a:off x="880696" y="2373062"/>
              <a:ext cx="579005" cy="626655"/>
              <a:chOff x="6242320" y="1105727"/>
              <a:chExt cx="579005" cy="626656"/>
            </a:xfrm>
          </p:grpSpPr>
          <p:sp>
            <p:nvSpPr>
              <p:cNvPr id="19" name="TextBox 6"/>
              <p:cNvSpPr txBox="1"/>
              <p:nvPr/>
            </p:nvSpPr>
            <p:spPr>
              <a:xfrm>
                <a:off x="6327224" y="1105727"/>
                <a:ext cx="448425" cy="492444"/>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itchFamily="34" charset="0"/>
                    <a:ea typeface="微软雅黑" pitchFamily="34" charset="-122"/>
                  </a:rPr>
                  <a:t>01</a:t>
                </a:r>
                <a:endParaRPr lang="zh-CN" altLang="en-US" sz="3200" dirty="0">
                  <a:solidFill>
                    <a:schemeClr val="bg1">
                      <a:lumMod val="50000"/>
                    </a:schemeClr>
                  </a:solidFill>
                  <a:latin typeface="微软雅黑" pitchFamily="34" charset="-122"/>
                  <a:ea typeface="微软雅黑" pitchFamily="34" charset="-122"/>
                </a:endParaRPr>
              </a:p>
            </p:txBody>
          </p:sp>
          <p:sp>
            <p:nvSpPr>
              <p:cNvPr id="20" name="文本框 19"/>
              <p:cNvSpPr txBox="1"/>
              <p:nvPr/>
            </p:nvSpPr>
            <p:spPr>
              <a:xfrm>
                <a:off x="6242320" y="151693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18" name="文本框 17"/>
            <p:cNvSpPr txBox="1"/>
            <p:nvPr/>
          </p:nvSpPr>
          <p:spPr>
            <a:xfrm>
              <a:off x="1542892" y="2169262"/>
              <a:ext cx="2552852"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21" name="组合 20"/>
          <p:cNvGrpSpPr/>
          <p:nvPr/>
        </p:nvGrpSpPr>
        <p:grpSpPr>
          <a:xfrm>
            <a:off x="8206040" y="2045142"/>
            <a:ext cx="3232495" cy="1200329"/>
            <a:chOff x="8188223" y="2163877"/>
            <a:chExt cx="3232495" cy="1200329"/>
          </a:xfrm>
        </p:grpSpPr>
        <p:grpSp>
          <p:nvGrpSpPr>
            <p:cNvPr id="22" name="组合 21"/>
            <p:cNvGrpSpPr/>
            <p:nvPr/>
          </p:nvGrpSpPr>
          <p:grpSpPr>
            <a:xfrm>
              <a:off x="8188223" y="2386816"/>
              <a:ext cx="579005" cy="631762"/>
              <a:chOff x="6242320" y="2373233"/>
              <a:chExt cx="579005" cy="631762"/>
            </a:xfrm>
          </p:grpSpPr>
          <p:sp>
            <p:nvSpPr>
              <p:cNvPr id="24" name="TextBox 6"/>
              <p:cNvSpPr txBox="1"/>
              <p:nvPr/>
            </p:nvSpPr>
            <p:spPr>
              <a:xfrm>
                <a:off x="6327224" y="2373233"/>
                <a:ext cx="448425" cy="492443"/>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itchFamily="34" charset="0"/>
                    <a:ea typeface="微软雅黑" pitchFamily="34" charset="-122"/>
                  </a:rPr>
                  <a:t>02</a:t>
                </a:r>
                <a:endParaRPr lang="zh-CN" altLang="en-US" sz="3200" dirty="0">
                  <a:solidFill>
                    <a:schemeClr val="bg1">
                      <a:lumMod val="50000"/>
                    </a:schemeClr>
                  </a:solidFill>
                  <a:latin typeface="微软雅黑" pitchFamily="34" charset="-122"/>
                  <a:ea typeface="微软雅黑" pitchFamily="34" charset="-122"/>
                </a:endParaRPr>
              </a:p>
            </p:txBody>
          </p:sp>
          <p:sp>
            <p:nvSpPr>
              <p:cNvPr id="25" name="文本框 24"/>
              <p:cNvSpPr txBox="1"/>
              <p:nvPr/>
            </p:nvSpPr>
            <p:spPr>
              <a:xfrm>
                <a:off x="6242320" y="278955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23" name="文本框 22"/>
            <p:cNvSpPr txBox="1"/>
            <p:nvPr/>
          </p:nvSpPr>
          <p:spPr>
            <a:xfrm>
              <a:off x="8867866" y="2163877"/>
              <a:ext cx="2552852"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26" name="组合 25"/>
          <p:cNvGrpSpPr/>
          <p:nvPr/>
        </p:nvGrpSpPr>
        <p:grpSpPr>
          <a:xfrm>
            <a:off x="8209734" y="4609945"/>
            <a:ext cx="3278959" cy="1200329"/>
            <a:chOff x="8191916" y="4728679"/>
            <a:chExt cx="3278959" cy="1200329"/>
          </a:xfrm>
        </p:grpSpPr>
        <p:grpSp>
          <p:nvGrpSpPr>
            <p:cNvPr id="27" name="组合 26"/>
            <p:cNvGrpSpPr/>
            <p:nvPr/>
          </p:nvGrpSpPr>
          <p:grpSpPr>
            <a:xfrm>
              <a:off x="8191916" y="4962360"/>
              <a:ext cx="579005" cy="620494"/>
              <a:chOff x="6242320" y="3640739"/>
              <a:chExt cx="579005" cy="620494"/>
            </a:xfrm>
          </p:grpSpPr>
          <p:sp>
            <p:nvSpPr>
              <p:cNvPr id="29" name="TextBox 6"/>
              <p:cNvSpPr txBox="1"/>
              <p:nvPr/>
            </p:nvSpPr>
            <p:spPr>
              <a:xfrm>
                <a:off x="6327224" y="3640739"/>
                <a:ext cx="448425" cy="492443"/>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itchFamily="34" charset="0"/>
                    <a:ea typeface="微软雅黑" pitchFamily="34" charset="-122"/>
                  </a:rPr>
                  <a:t>03</a:t>
                </a:r>
                <a:endParaRPr lang="zh-CN" altLang="en-US" sz="3200" dirty="0">
                  <a:solidFill>
                    <a:schemeClr val="bg1">
                      <a:lumMod val="50000"/>
                    </a:schemeClr>
                  </a:solidFill>
                  <a:latin typeface="微软雅黑" pitchFamily="34" charset="-122"/>
                  <a:ea typeface="微软雅黑" pitchFamily="34" charset="-122"/>
                </a:endParaRPr>
              </a:p>
            </p:txBody>
          </p:sp>
          <p:sp>
            <p:nvSpPr>
              <p:cNvPr id="30" name="文本框 29"/>
              <p:cNvSpPr txBox="1"/>
              <p:nvPr/>
            </p:nvSpPr>
            <p:spPr>
              <a:xfrm>
                <a:off x="6242320" y="404578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28" name="文本框 27"/>
            <p:cNvSpPr txBox="1"/>
            <p:nvPr/>
          </p:nvSpPr>
          <p:spPr>
            <a:xfrm>
              <a:off x="8918023" y="4728679"/>
              <a:ext cx="2552852"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31" name="组合 30"/>
          <p:cNvGrpSpPr/>
          <p:nvPr/>
        </p:nvGrpSpPr>
        <p:grpSpPr>
          <a:xfrm>
            <a:off x="918118" y="4596286"/>
            <a:ext cx="3171567" cy="1200329"/>
            <a:chOff x="900302" y="4715020"/>
            <a:chExt cx="3171566" cy="1200329"/>
          </a:xfrm>
        </p:grpSpPr>
        <p:grpSp>
          <p:nvGrpSpPr>
            <p:cNvPr id="32" name="组合 31"/>
            <p:cNvGrpSpPr/>
            <p:nvPr/>
          </p:nvGrpSpPr>
          <p:grpSpPr>
            <a:xfrm>
              <a:off x="900302" y="4990250"/>
              <a:ext cx="579005" cy="609226"/>
              <a:chOff x="6250444" y="4908245"/>
              <a:chExt cx="579005" cy="609226"/>
            </a:xfrm>
          </p:grpSpPr>
          <p:sp>
            <p:nvSpPr>
              <p:cNvPr id="34" name="TextBox 6"/>
              <p:cNvSpPr txBox="1"/>
              <p:nvPr/>
            </p:nvSpPr>
            <p:spPr>
              <a:xfrm>
                <a:off x="6327224" y="4908245"/>
                <a:ext cx="448425" cy="492443"/>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itchFamily="34" charset="0"/>
                    <a:ea typeface="微软雅黑" pitchFamily="34" charset="-122"/>
                  </a:rPr>
                  <a:t>04</a:t>
                </a:r>
                <a:endParaRPr lang="zh-CN" altLang="en-US" sz="3200" dirty="0">
                  <a:solidFill>
                    <a:schemeClr val="bg1">
                      <a:lumMod val="50000"/>
                    </a:schemeClr>
                  </a:solidFill>
                  <a:latin typeface="微软雅黑" pitchFamily="34" charset="-122"/>
                  <a:ea typeface="微软雅黑" pitchFamily="34" charset="-122"/>
                </a:endParaRPr>
              </a:p>
            </p:txBody>
          </p:sp>
          <p:sp>
            <p:nvSpPr>
              <p:cNvPr id="35" name="文本框 34"/>
              <p:cNvSpPr txBox="1"/>
              <p:nvPr/>
            </p:nvSpPr>
            <p:spPr>
              <a:xfrm>
                <a:off x="6250444" y="530202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33" name="文本框 32"/>
            <p:cNvSpPr txBox="1"/>
            <p:nvPr/>
          </p:nvSpPr>
          <p:spPr>
            <a:xfrm>
              <a:off x="1519017" y="4715020"/>
              <a:ext cx="2552851"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36" name="组合 35"/>
          <p:cNvGrpSpPr/>
          <p:nvPr/>
        </p:nvGrpSpPr>
        <p:grpSpPr>
          <a:xfrm>
            <a:off x="5327315" y="3196108"/>
            <a:ext cx="1526390" cy="1526391"/>
            <a:chOff x="5309499" y="3314841"/>
            <a:chExt cx="1526391" cy="1526391"/>
          </a:xfrm>
        </p:grpSpPr>
        <p:sp>
          <p:nvSpPr>
            <p:cNvPr id="37" name="椭圆 36"/>
            <p:cNvSpPr/>
            <p:nvPr/>
          </p:nvSpPr>
          <p:spPr>
            <a:xfrm>
              <a:off x="5309499" y="3314841"/>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27998" y="3485967"/>
              <a:ext cx="1111203" cy="1200329"/>
            </a:xfrm>
            <a:prstGeom prst="rect">
              <a:avLst/>
            </a:prstGeom>
            <a:noFill/>
          </p:spPr>
          <p:txBody>
            <a:bodyPr wrap="none" rtlCol="0">
              <a:spAutoFit/>
            </a:bodyPr>
            <a:lstStyle/>
            <a:p>
              <a:r>
                <a:rPr lang="zh-CN" altLang="en-US" sz="3600" b="1" dirty="0" smtClean="0">
                  <a:solidFill>
                    <a:srgbClr val="FB5F05"/>
                  </a:solidFill>
                </a:rPr>
                <a:t>工作</a:t>
              </a:r>
              <a:endParaRPr lang="en-US" altLang="zh-CN" sz="3600" b="1" dirty="0" smtClean="0">
                <a:solidFill>
                  <a:srgbClr val="FB5F05"/>
                </a:solidFill>
              </a:endParaRPr>
            </a:p>
            <a:p>
              <a:r>
                <a:rPr lang="zh-CN" altLang="en-US" sz="3600" b="1" dirty="0" smtClean="0">
                  <a:solidFill>
                    <a:srgbClr val="FB5F05"/>
                  </a:solidFill>
                </a:rPr>
                <a:t>进度</a:t>
              </a:r>
              <a:endParaRPr lang="zh-CN" altLang="en-US" sz="3600" b="1" dirty="0">
                <a:solidFill>
                  <a:srgbClr val="FB5F05"/>
                </a:solidFill>
              </a:endParaRPr>
            </a:p>
          </p:txBody>
        </p:sp>
      </p:grpSp>
      <p:sp>
        <p:nvSpPr>
          <p:cNvPr id="39" name="文本框 38"/>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0" name="椭圆 39"/>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67909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6*min(max(#ppt_w*#ppt_h,.3),1)-7.4)/-.7*#ppt_w"/>
                                          </p:val>
                                        </p:tav>
                                        <p:tav tm="100000">
                                          <p:val>
                                            <p:strVal val="#ppt_w"/>
                                          </p:val>
                                        </p:tav>
                                      </p:tavLst>
                                    </p:anim>
                                    <p:anim calcmode="lin" valueType="num">
                                      <p:cBhvr>
                                        <p:cTn id="8" dur="500" fill="hold"/>
                                        <p:tgtEl>
                                          <p:spTgt spid="36"/>
                                        </p:tgtEl>
                                        <p:attrNameLst>
                                          <p:attrName>ppt_h</p:attrName>
                                        </p:attrNameLst>
                                      </p:cBhvr>
                                      <p:tavLst>
                                        <p:tav tm="0">
                                          <p:val>
                                            <p:strVal val="(6*min(max(#ppt_w*#ppt_h,.3),1)-7.4)/-.7*#ppt_h"/>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p:tgtEl>
                                          <p:spTgt spid="16"/>
                                        </p:tgtEl>
                                        <p:attrNameLst>
                                          <p:attrName>ppt_y</p:attrName>
                                        </p:attrNameLst>
                                      </p:cBhvr>
                                      <p:tavLst>
                                        <p:tav tm="0">
                                          <p:val>
                                            <p:strVal val="#ppt_y+#ppt_h*1.125000"/>
                                          </p:val>
                                        </p:tav>
                                        <p:tav tm="100000">
                                          <p:val>
                                            <p:strVal val="#ppt_y"/>
                                          </p:val>
                                        </p:tav>
                                      </p:tavLst>
                                    </p:anim>
                                    <p:animEffect transition="in" filter="wipe(up)">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ppt_y</p:attrName>
                                        </p:attrNameLst>
                                      </p:cBhvr>
                                      <p:tavLst>
                                        <p:tav tm="0">
                                          <p:val>
                                            <p:strVal val="#ppt_y-#ppt_h*1.125000"/>
                                          </p:val>
                                        </p:tav>
                                        <p:tav tm="100000">
                                          <p:val>
                                            <p:strVal val="#ppt_y"/>
                                          </p:val>
                                        </p:tav>
                                      </p:tavLst>
                                    </p:anim>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p:tgtEl>
                                          <p:spTgt spid="31"/>
                                        </p:tgtEl>
                                        <p:attrNameLst>
                                          <p:attrName>ppt_y</p:attrName>
                                        </p:attrNameLst>
                                      </p:cBhvr>
                                      <p:tavLst>
                                        <p:tav tm="0">
                                          <p:val>
                                            <p:strVal val="#ppt_y-#ppt_h*1.125000"/>
                                          </p:val>
                                        </p:tav>
                                        <p:tav tm="100000">
                                          <p:val>
                                            <p:strVal val="#ppt_y"/>
                                          </p:val>
                                        </p:tav>
                                      </p:tavLst>
                                    </p:anim>
                                    <p:animEffect transition="in" filter="wipe(down)">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up)">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down)">
                                      <p:cBhvr>
                                        <p:cTn id="7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我们的团队</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rot="5400000">
            <a:off x="2324519" y="1491850"/>
            <a:ext cx="1563792" cy="1203627"/>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TextBox 33"/>
            <p:cNvSpPr>
              <a:spLocks noChangeArrowheads="1"/>
            </p:cNvSpPr>
            <p:nvPr/>
          </p:nvSpPr>
          <p:spPr bwMode="auto">
            <a:xfrm rot="16200000">
              <a:off x="5141166" y="2640362"/>
              <a:ext cx="678823" cy="33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3" b="1" dirty="0">
                  <a:solidFill>
                    <a:srgbClr val="FB7008"/>
                  </a:solidFill>
                  <a:latin typeface="微软雅黑" pitchFamily="34" charset="-122"/>
                  <a:ea typeface="微软雅黑" pitchFamily="34" charset="-122"/>
                </a:rPr>
                <a:t>专业</a:t>
              </a:r>
            </a:p>
          </p:txBody>
        </p:sp>
      </p:grpSp>
      <p:grpSp>
        <p:nvGrpSpPr>
          <p:cNvPr id="13" name="组合 12"/>
          <p:cNvGrpSpPr/>
          <p:nvPr/>
        </p:nvGrpSpPr>
        <p:grpSpPr>
          <a:xfrm rot="5400000">
            <a:off x="4307444" y="1536346"/>
            <a:ext cx="1563792" cy="1203627"/>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TextBox 33"/>
            <p:cNvSpPr>
              <a:spLocks noChangeArrowheads="1"/>
            </p:cNvSpPr>
            <p:nvPr/>
          </p:nvSpPr>
          <p:spPr bwMode="auto">
            <a:xfrm rot="16200000">
              <a:off x="5141166" y="2640362"/>
              <a:ext cx="678823" cy="33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3" b="1" dirty="0">
                  <a:solidFill>
                    <a:srgbClr val="FB7008"/>
                  </a:solidFill>
                  <a:latin typeface="微软雅黑" pitchFamily="34" charset="-122"/>
                  <a:ea typeface="微软雅黑" pitchFamily="34" charset="-122"/>
                </a:rPr>
                <a:t>年轻</a:t>
              </a:r>
            </a:p>
          </p:txBody>
        </p:sp>
      </p:grpSp>
      <p:grpSp>
        <p:nvGrpSpPr>
          <p:cNvPr id="18" name="组合 17"/>
          <p:cNvGrpSpPr/>
          <p:nvPr/>
        </p:nvGrpSpPr>
        <p:grpSpPr>
          <a:xfrm rot="5400000">
            <a:off x="6311221" y="1510076"/>
            <a:ext cx="1563792" cy="1203627"/>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TextBox 33"/>
            <p:cNvSpPr>
              <a:spLocks noChangeArrowheads="1"/>
            </p:cNvSpPr>
            <p:nvPr/>
          </p:nvSpPr>
          <p:spPr bwMode="auto">
            <a:xfrm rot="16200000">
              <a:off x="5046807" y="2656266"/>
              <a:ext cx="842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rgbClr val="FB7008"/>
                  </a:solidFill>
                  <a:latin typeface="微软雅黑" pitchFamily="34" charset="-122"/>
                  <a:ea typeface="微软雅黑" pitchFamily="34" charset="-122"/>
                </a:rPr>
                <a:t>有梦想</a:t>
              </a:r>
            </a:p>
          </p:txBody>
        </p:sp>
      </p:grpSp>
      <p:grpSp>
        <p:nvGrpSpPr>
          <p:cNvPr id="23" name="组合 22"/>
          <p:cNvGrpSpPr/>
          <p:nvPr/>
        </p:nvGrpSpPr>
        <p:grpSpPr>
          <a:xfrm rot="5400000">
            <a:off x="8314999" y="1473622"/>
            <a:ext cx="1563792" cy="1203627"/>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5" name="TextBox 33"/>
            <p:cNvSpPr>
              <a:spLocks noChangeArrowheads="1"/>
            </p:cNvSpPr>
            <p:nvPr/>
          </p:nvSpPr>
          <p:spPr bwMode="auto">
            <a:xfrm rot="16200000">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rgbClr val="FB7008"/>
                  </a:solidFill>
                  <a:latin typeface="微软雅黑" pitchFamily="34" charset="-122"/>
                  <a:ea typeface="微软雅黑" pitchFamily="34" charset="-122"/>
                </a:rPr>
                <a:t>行动力强</a:t>
              </a:r>
            </a:p>
          </p:txBody>
        </p:sp>
      </p:grpSp>
      <p:pic>
        <p:nvPicPr>
          <p:cNvPr id="30" name="图片 2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288053" y="-862181"/>
            <a:ext cx="77480" cy="8217961"/>
          </a:xfrm>
          <a:prstGeom prst="rect">
            <a:avLst/>
          </a:prstGeom>
          <a:effectLst>
            <a:outerShdw blurRad="241300" dist="50800" dir="4140000" sx="101000" sy="101000" algn="ctr" rotWithShape="0">
              <a:srgbClr val="000000">
                <a:alpha val="94000"/>
              </a:srgbClr>
            </a:outerShdw>
          </a:effectLst>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flipH="1">
            <a:off x="6288055" y="2382954"/>
            <a:ext cx="77480" cy="8217960"/>
          </a:xfrm>
          <a:prstGeom prst="rect">
            <a:avLst/>
          </a:prstGeom>
          <a:effectLst>
            <a:outerShdw blurRad="241300" dist="50800" dir="4140000" sx="101000" sy="101000" algn="ctr" rotWithShape="0">
              <a:srgbClr val="000000">
                <a:alpha val="94000"/>
              </a:srgbClr>
            </a:outerShdw>
          </a:effectLst>
        </p:spPr>
      </p:pic>
      <p:pic>
        <p:nvPicPr>
          <p:cNvPr id="32" name="Picture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144994" y="3270784"/>
            <a:ext cx="4634359" cy="342310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4"/>
          <p:cNvSpPr txBox="1"/>
          <p:nvPr/>
        </p:nvSpPr>
        <p:spPr>
          <a:xfrm>
            <a:off x="5167007" y="3433100"/>
            <a:ext cx="5268768" cy="2908489"/>
          </a:xfrm>
          <a:prstGeom prst="rect">
            <a:avLst/>
          </a:prstGeom>
          <a:noFill/>
        </p:spPr>
        <p:txBody>
          <a:bodyPr wrap="square" lIns="0" tIns="0" rIns="0" bIns="0" rtlCol="0">
            <a:spAutoFit/>
          </a:bodyPr>
          <a:lstStyle/>
          <a:p>
            <a:pPr algn="just">
              <a:lnSpc>
                <a:spcPct val="150000"/>
              </a:lnSpc>
            </a:pPr>
            <a:r>
              <a:rPr lang="zh-CN" altLang="en-US" sz="1400" b="1" dirty="0" smtClean="0">
                <a:solidFill>
                  <a:srgbClr val="FB5F05"/>
                </a:solidFill>
                <a:latin typeface="微软雅黑" pitchFamily="34" charset="-122"/>
                <a:ea typeface="微软雅黑" pitchFamily="34" charset="-122"/>
              </a:rPr>
              <a:t>       我们</a:t>
            </a:r>
            <a:r>
              <a:rPr lang="zh-CN" altLang="en-US" sz="1400" b="1" dirty="0">
                <a:solidFill>
                  <a:srgbClr val="FB5F05"/>
                </a:solidFill>
                <a:latin typeface="微软雅黑" pitchFamily="34" charset="-122"/>
                <a:ea typeface="微软雅黑" pitchFamily="34" charset="-122"/>
              </a:rPr>
              <a:t>是一支专业的团队</a:t>
            </a:r>
            <a:r>
              <a:rPr lang="zh-CN" altLang="en-US" sz="1400" b="1" dirty="0">
                <a:solidFill>
                  <a:schemeClr val="tx1">
                    <a:lumMod val="75000"/>
                    <a:lumOff val="25000"/>
                  </a:schemeClr>
                </a:solidFill>
                <a:latin typeface="微软雅黑" pitchFamily="34" charset="-122"/>
                <a:ea typeface="微软雅黑" pitchFamily="34" charset="-122"/>
              </a:rPr>
              <a:t>。</a:t>
            </a:r>
            <a:r>
              <a:rPr lang="zh-CN" altLang="en-US" sz="1400" dirty="0">
                <a:solidFill>
                  <a:schemeClr val="tx1">
                    <a:lumMod val="75000"/>
                    <a:lumOff val="25000"/>
                  </a:schemeClr>
                </a:solidFill>
                <a:latin typeface="微软雅黑" pitchFamily="34" charset="-122"/>
                <a:ea typeface="微软雅黑" pitchFamily="34" charset="-122"/>
              </a:rPr>
              <a:t>我们的成员拥有多年的信息安全专业技术背景，来自国内知名安全公司的一线骨干。</a:t>
            </a:r>
            <a:endParaRPr lang="en-US" altLang="zh-CN" sz="1400" dirty="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400" dirty="0">
                <a:solidFill>
                  <a:srgbClr val="FB5F05"/>
                </a:solidFill>
                <a:latin typeface="微软雅黑" pitchFamily="34" charset="-122"/>
                <a:ea typeface="微软雅黑" pitchFamily="34" charset="-122"/>
              </a:rPr>
              <a:t>       </a:t>
            </a:r>
            <a:r>
              <a:rPr lang="zh-CN" altLang="en-US" sz="1400" b="1" dirty="0">
                <a:solidFill>
                  <a:srgbClr val="FB5F05"/>
                </a:solidFill>
                <a:latin typeface="微软雅黑" pitchFamily="34" charset="-122"/>
                <a:ea typeface="微软雅黑" pitchFamily="34" charset="-122"/>
              </a:rPr>
              <a:t>我们是一支年轻的团队</a:t>
            </a:r>
            <a:r>
              <a:rPr lang="zh-CN" altLang="en-US" sz="1400" dirty="0">
                <a:solidFill>
                  <a:schemeClr val="tx1">
                    <a:lumMod val="75000"/>
                    <a:lumOff val="25000"/>
                  </a:schemeClr>
                </a:solidFill>
                <a:latin typeface="微软雅黑" pitchFamily="34" charset="-122"/>
                <a:ea typeface="微软雅黑" pitchFamily="34" charset="-122"/>
              </a:rPr>
              <a:t>。我们的平均年龄仅有</a:t>
            </a:r>
            <a:r>
              <a:rPr lang="en-US" altLang="zh-CN" sz="1400" dirty="0">
                <a:solidFill>
                  <a:schemeClr val="tx1">
                    <a:lumMod val="75000"/>
                    <a:lumOff val="25000"/>
                  </a:schemeClr>
                </a:solidFill>
                <a:latin typeface="微软雅黑" pitchFamily="34" charset="-122"/>
                <a:ea typeface="微软雅黑" pitchFamily="34" charset="-122"/>
              </a:rPr>
              <a:t>26</a:t>
            </a:r>
            <a:r>
              <a:rPr lang="zh-CN" altLang="en-US" sz="1400" dirty="0">
                <a:solidFill>
                  <a:schemeClr val="tx1">
                    <a:lumMod val="75000"/>
                    <a:lumOff val="25000"/>
                  </a:schemeClr>
                </a:solidFill>
                <a:latin typeface="微软雅黑" pitchFamily="34" charset="-122"/>
                <a:ea typeface="微软雅黑" pitchFamily="34" charset="-122"/>
              </a:rPr>
              <a:t>岁，充满了朝气和创新精神。</a:t>
            </a:r>
            <a:endParaRPr lang="en-US" altLang="zh-CN" sz="1400" dirty="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400" dirty="0">
                <a:solidFill>
                  <a:srgbClr val="FB5F05"/>
                </a:solidFill>
                <a:latin typeface="微软雅黑" pitchFamily="34" charset="-122"/>
                <a:ea typeface="微软雅黑" pitchFamily="34" charset="-122"/>
              </a:rPr>
              <a:t>       </a:t>
            </a:r>
            <a:r>
              <a:rPr lang="zh-CN" altLang="en-US" sz="1400" b="1" dirty="0">
                <a:solidFill>
                  <a:srgbClr val="FB5F05"/>
                </a:solidFill>
                <a:latin typeface="微软雅黑" pitchFamily="34" charset="-122"/>
                <a:ea typeface="微软雅黑" pitchFamily="34" charset="-122"/>
              </a:rPr>
              <a:t>我们是一支专注的团队</a:t>
            </a:r>
            <a:r>
              <a:rPr lang="zh-CN" altLang="en-US" sz="1400" dirty="0">
                <a:solidFill>
                  <a:schemeClr val="tx1">
                    <a:lumMod val="75000"/>
                    <a:lumOff val="25000"/>
                  </a:schemeClr>
                </a:solidFill>
                <a:latin typeface="微软雅黑" pitchFamily="34" charset="-122"/>
                <a:ea typeface="微软雅黑" pitchFamily="34" charset="-122"/>
              </a:rPr>
              <a:t>。我们坚信，安全的品牌源自客户的信任。只有专注，才能做好安全。</a:t>
            </a:r>
            <a:endParaRPr lang="en-US" altLang="zh-CN" sz="1400" dirty="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400" dirty="0">
                <a:solidFill>
                  <a:schemeClr val="tx1">
                    <a:lumMod val="75000"/>
                    <a:lumOff val="25000"/>
                  </a:schemeClr>
                </a:solidFill>
                <a:latin typeface="微软雅黑" pitchFamily="34" charset="-122"/>
                <a:ea typeface="微软雅黑" pitchFamily="34" charset="-122"/>
              </a:rPr>
              <a:t>       </a:t>
            </a:r>
            <a:r>
              <a:rPr lang="zh-CN" altLang="en-US" sz="1400" b="1" dirty="0">
                <a:solidFill>
                  <a:srgbClr val="FB5F05"/>
                </a:solidFill>
                <a:latin typeface="微软雅黑" pitchFamily="34" charset="-122"/>
                <a:ea typeface="微软雅黑" pitchFamily="34" charset="-122"/>
              </a:rPr>
              <a:t>我们是一支有梦想的团队</a:t>
            </a:r>
            <a:r>
              <a:rPr lang="zh-CN" altLang="en-US" sz="1400" dirty="0">
                <a:solidFill>
                  <a:schemeClr val="tx1">
                    <a:lumMod val="75000"/>
                    <a:lumOff val="25000"/>
                  </a:schemeClr>
                </a:solidFill>
                <a:latin typeface="微软雅黑" pitchFamily="34" charset="-122"/>
                <a:ea typeface="微软雅黑" pitchFamily="34" charset="-122"/>
              </a:rPr>
              <a:t>。我们来自五湖四海，因为一个共同的梦想：做一家真正优秀的信息安全企业，为客户提供最可靠的互联网安全防护。</a:t>
            </a:r>
          </a:p>
        </p:txBody>
      </p:sp>
      <p:sp>
        <p:nvSpPr>
          <p:cNvPr id="34" name="文本框 3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5" name="椭圆 3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805458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8000" fill="hold" nodeType="afterEffect" p14:presetBounceEnd="5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8000">
                                          <p:cBhvr additive="base">
                                            <p:cTn id="7" dur="13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8" dur="13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accel="58000" fill="hold" nodeType="withEffect" p14:presetBounceEnd="58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58000">
                                          <p:cBhvr additive="base">
                                            <p:cTn id="11" dur="13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12" dur="1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8000">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14:bounceEnd="58000">
                                          <p:cBhvr additive="base">
                                            <p:cTn id="15" dur="13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16" dur="13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8000">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14:bounceEnd="58000">
                                          <p:cBhvr additive="base">
                                            <p:cTn id="19" dur="13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21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750"/>
                                            <p:tgtEl>
                                              <p:spTgt spid="30"/>
                                            </p:tgtEl>
                                          </p:cBhvr>
                                        </p:animEffect>
                                      </p:childTnLst>
                                    </p:cTn>
                                  </p:par>
                                </p:childTnLst>
                              </p:cTn>
                            </p:par>
                            <p:par>
                              <p:cTn id="25" fill="hold">
                                <p:stCondLst>
                                  <p:cond delay="285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750"/>
                                            <p:tgtEl>
                                              <p:spTgt spid="31"/>
                                            </p:tgtEl>
                                          </p:cBhvr>
                                        </p:animEffect>
                                      </p:childTnLst>
                                    </p:cTn>
                                  </p:par>
                                </p:childTnLst>
                              </p:cTn>
                            </p:par>
                            <p:par>
                              <p:cTn id="29" fill="hold">
                                <p:stCondLst>
                                  <p:cond delay="3600"/>
                                </p:stCondLst>
                                <p:childTnLst>
                                  <p:par>
                                    <p:cTn id="30" presetID="53" presetClass="entr" presetSubtype="16"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41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500"/>
                                            <p:tgtEl>
                                              <p:spTgt spid="33"/>
                                            </p:tgtEl>
                                          </p:cBhvr>
                                        </p:animEffect>
                                        <p:anim calcmode="lin" valueType="num">
                                          <p:cBhvr>
                                            <p:cTn id="39" dur="1500" fill="hold"/>
                                            <p:tgtEl>
                                              <p:spTgt spid="33"/>
                                            </p:tgtEl>
                                            <p:attrNameLst>
                                              <p:attrName>ppt_x</p:attrName>
                                            </p:attrNameLst>
                                          </p:cBhvr>
                                          <p:tavLst>
                                            <p:tav tm="0">
                                              <p:val>
                                                <p:strVal val="#ppt_x"/>
                                              </p:val>
                                            </p:tav>
                                            <p:tav tm="100000">
                                              <p:val>
                                                <p:strVal val="#ppt_x"/>
                                              </p:val>
                                            </p:tav>
                                          </p:tavLst>
                                        </p:anim>
                                        <p:anim calcmode="lin" valueType="num">
                                          <p:cBhvr>
                                            <p:cTn id="40" dur="1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8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1+#ppt_w/2"/>
                                              </p:val>
                                            </p:tav>
                                            <p:tav tm="100000">
                                              <p:val>
                                                <p:strVal val="#ppt_x"/>
                                              </p:val>
                                            </p:tav>
                                          </p:tavLst>
                                        </p:anim>
                                        <p:anim calcmode="lin" valueType="num">
                                          <p:cBhvr additive="base">
                                            <p:cTn id="8" dur="13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accel="58000"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300" fill="hold"/>
                                            <p:tgtEl>
                                              <p:spTgt spid="13"/>
                                            </p:tgtEl>
                                            <p:attrNameLst>
                                              <p:attrName>ppt_x</p:attrName>
                                            </p:attrNameLst>
                                          </p:cBhvr>
                                          <p:tavLst>
                                            <p:tav tm="0">
                                              <p:val>
                                                <p:strVal val="1+#ppt_w/2"/>
                                              </p:val>
                                            </p:tav>
                                            <p:tav tm="100000">
                                              <p:val>
                                                <p:strVal val="#ppt_x"/>
                                              </p:val>
                                            </p:tav>
                                          </p:tavLst>
                                        </p:anim>
                                        <p:anim calcmode="lin" valueType="num">
                                          <p:cBhvr additive="base">
                                            <p:cTn id="12" dur="1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300" fill="hold"/>
                                            <p:tgtEl>
                                              <p:spTgt spid="18"/>
                                            </p:tgtEl>
                                            <p:attrNameLst>
                                              <p:attrName>ppt_x</p:attrName>
                                            </p:attrNameLst>
                                          </p:cBhvr>
                                          <p:tavLst>
                                            <p:tav tm="0">
                                              <p:val>
                                                <p:strVal val="1+#ppt_w/2"/>
                                              </p:val>
                                            </p:tav>
                                            <p:tav tm="100000">
                                              <p:val>
                                                <p:strVal val="#ppt_x"/>
                                              </p:val>
                                            </p:tav>
                                          </p:tavLst>
                                        </p:anim>
                                        <p:anim calcmode="lin" valueType="num">
                                          <p:cBhvr additive="base">
                                            <p:cTn id="16" dur="13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300" fill="hold"/>
                                            <p:tgtEl>
                                              <p:spTgt spid="23"/>
                                            </p:tgtEl>
                                            <p:attrNameLst>
                                              <p:attrName>ppt_x</p:attrName>
                                            </p:attrNameLst>
                                          </p:cBhvr>
                                          <p:tavLst>
                                            <p:tav tm="0">
                                              <p:val>
                                                <p:strVal val="1+#ppt_w/2"/>
                                              </p:val>
                                            </p:tav>
                                            <p:tav tm="100000">
                                              <p:val>
                                                <p:strVal val="#ppt_x"/>
                                              </p:val>
                                            </p:tav>
                                          </p:tavLst>
                                        </p:anim>
                                        <p:anim calcmode="lin" valueType="num">
                                          <p:cBhvr additive="base">
                                            <p:cTn id="20" dur="1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21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750"/>
                                            <p:tgtEl>
                                              <p:spTgt spid="30"/>
                                            </p:tgtEl>
                                          </p:cBhvr>
                                        </p:animEffect>
                                      </p:childTnLst>
                                    </p:cTn>
                                  </p:par>
                                </p:childTnLst>
                              </p:cTn>
                            </p:par>
                            <p:par>
                              <p:cTn id="25" fill="hold">
                                <p:stCondLst>
                                  <p:cond delay="285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750"/>
                                            <p:tgtEl>
                                              <p:spTgt spid="31"/>
                                            </p:tgtEl>
                                          </p:cBhvr>
                                        </p:animEffect>
                                      </p:childTnLst>
                                    </p:cTn>
                                  </p:par>
                                </p:childTnLst>
                              </p:cTn>
                            </p:par>
                            <p:par>
                              <p:cTn id="29" fill="hold">
                                <p:stCondLst>
                                  <p:cond delay="3600"/>
                                </p:stCondLst>
                                <p:childTnLst>
                                  <p:par>
                                    <p:cTn id="30" presetID="53" presetClass="entr" presetSubtype="16"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41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500"/>
                                            <p:tgtEl>
                                              <p:spTgt spid="33"/>
                                            </p:tgtEl>
                                          </p:cBhvr>
                                        </p:animEffect>
                                        <p:anim calcmode="lin" valueType="num">
                                          <p:cBhvr>
                                            <p:cTn id="39" dur="1500" fill="hold"/>
                                            <p:tgtEl>
                                              <p:spTgt spid="33"/>
                                            </p:tgtEl>
                                            <p:attrNameLst>
                                              <p:attrName>ppt_x</p:attrName>
                                            </p:attrNameLst>
                                          </p:cBhvr>
                                          <p:tavLst>
                                            <p:tav tm="0">
                                              <p:val>
                                                <p:strVal val="#ppt_x"/>
                                              </p:val>
                                            </p:tav>
                                            <p:tav tm="100000">
                                              <p:val>
                                                <p:strVal val="#ppt_x"/>
                                              </p:val>
                                            </p:tav>
                                          </p:tavLst>
                                        </p:anim>
                                        <p:anim calcmode="lin" valueType="num">
                                          <p:cBhvr>
                                            <p:cTn id="40" dur="1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en-US" altLang="zh-CN" sz="2800" dirty="0" smtClean="0">
                <a:gradFill>
                  <a:gsLst>
                    <a:gs pos="27000">
                      <a:srgbClr val="FED755"/>
                    </a:gs>
                    <a:gs pos="90000">
                      <a:srgbClr val="FB5F05"/>
                    </a:gs>
                  </a:gsLst>
                  <a:lin ang="16200000" scaled="1"/>
                </a:gradFill>
              </a:rPr>
              <a:t>2016</a:t>
            </a:r>
            <a:r>
              <a:rPr lang="zh-CN" altLang="en-US" sz="2800" dirty="0" smtClean="0">
                <a:gradFill>
                  <a:gsLst>
                    <a:gs pos="27000">
                      <a:srgbClr val="FED755"/>
                    </a:gs>
                    <a:gs pos="90000">
                      <a:srgbClr val="FB5F05"/>
                    </a:gs>
                  </a:gsLst>
                  <a:lin ang="16200000" scaled="1"/>
                </a:gradFill>
              </a:rPr>
              <a:t>工作概述</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矩形 7"/>
          <p:cNvSpPr/>
          <p:nvPr/>
        </p:nvSpPr>
        <p:spPr>
          <a:xfrm>
            <a:off x="3" y="3815229"/>
            <a:ext cx="12194117" cy="871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4" tIns="61563" rIns="123124" bIns="61563" rtlCol="0" anchor="ctr"/>
          <a:lstStyle/>
          <a:p>
            <a:pPr algn="ctr"/>
            <a:endParaRPr lang="zh-CN" altLang="en-US" sz="2400"/>
          </a:p>
        </p:txBody>
      </p:sp>
      <p:grpSp>
        <p:nvGrpSpPr>
          <p:cNvPr id="9" name="组合 8"/>
          <p:cNvGrpSpPr/>
          <p:nvPr/>
        </p:nvGrpSpPr>
        <p:grpSpPr>
          <a:xfrm>
            <a:off x="1307268" y="3251022"/>
            <a:ext cx="1159947" cy="1159761"/>
            <a:chOff x="1466675" y="3784103"/>
            <a:chExt cx="1301392" cy="1301862"/>
          </a:xfrm>
        </p:grpSpPr>
        <p:grpSp>
          <p:nvGrpSpPr>
            <p:cNvPr id="10" name="组合 9"/>
            <p:cNvGrpSpPr/>
            <p:nvPr/>
          </p:nvGrpSpPr>
          <p:grpSpPr>
            <a:xfrm>
              <a:off x="1466675" y="3784103"/>
              <a:ext cx="1301392" cy="1301862"/>
              <a:chOff x="4345444" y="2542859"/>
              <a:chExt cx="1810550" cy="1811205"/>
            </a:xfrm>
          </p:grpSpPr>
          <p:grpSp>
            <p:nvGrpSpPr>
              <p:cNvPr id="12" name="组合 1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1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solidFill>
                  </a:endParaRPr>
                </a:p>
              </p:txBody>
            </p:sp>
            <p:sp>
              <p:nvSpPr>
                <p:cNvPr id="15" name="椭圆 1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13" name="椭圆 12"/>
              <p:cNvSpPr/>
              <p:nvPr/>
            </p:nvSpPr>
            <p:spPr>
              <a:xfrm>
                <a:off x="4565570" y="2763062"/>
                <a:ext cx="1370298" cy="1370793"/>
              </a:xfrm>
              <a:prstGeom prst="ellipse">
                <a:avLst/>
              </a:prstGeom>
              <a:gradFill flip="none" rotWithShape="1">
                <a:gsLst>
                  <a:gs pos="14000">
                    <a:srgbClr val="FED755"/>
                  </a:gs>
                  <a:gs pos="89000">
                    <a:srgbClr val="FB5F05"/>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11" name="TextBox 97"/>
            <p:cNvSpPr txBox="1"/>
            <p:nvPr/>
          </p:nvSpPr>
          <p:spPr>
            <a:xfrm>
              <a:off x="1692270" y="4180596"/>
              <a:ext cx="850203" cy="531379"/>
            </a:xfrm>
            <a:prstGeom prst="rect">
              <a:avLst/>
            </a:prstGeom>
            <a:noFill/>
          </p:spPr>
          <p:txBody>
            <a:bodyPr wrap="square" lIns="184256" tIns="92128" rIns="184256" bIns="92128" rtlCol="0">
              <a:spAutoFit/>
            </a:bodyPr>
            <a:lstStyle/>
            <a:p>
              <a:r>
                <a:rPr lang="en-US" altLang="zh-CN" sz="1867" dirty="0">
                  <a:solidFill>
                    <a:schemeClr val="bg1"/>
                  </a:solidFill>
                  <a:latin typeface="微软雅黑" pitchFamily="34" charset="-122"/>
                  <a:ea typeface="微软雅黑" pitchFamily="34" charset="-122"/>
                </a:rPr>
                <a:t>6</a:t>
              </a:r>
              <a:r>
                <a:rPr lang="zh-CN" altLang="en-US" sz="1867" dirty="0">
                  <a:solidFill>
                    <a:schemeClr val="bg1"/>
                  </a:solidFill>
                  <a:latin typeface="微软雅黑" pitchFamily="34" charset="-122"/>
                  <a:ea typeface="微软雅黑" pitchFamily="34" charset="-122"/>
                </a:rPr>
                <a:t>月</a:t>
              </a:r>
            </a:p>
          </p:txBody>
        </p:sp>
      </p:grpSp>
      <p:grpSp>
        <p:nvGrpSpPr>
          <p:cNvPr id="16" name="组合 15"/>
          <p:cNvGrpSpPr/>
          <p:nvPr/>
        </p:nvGrpSpPr>
        <p:grpSpPr>
          <a:xfrm>
            <a:off x="2778246" y="3407000"/>
            <a:ext cx="877900" cy="877759"/>
            <a:chOff x="3117025" y="3959191"/>
            <a:chExt cx="984950" cy="985306"/>
          </a:xfrm>
        </p:grpSpPr>
        <p:grpSp>
          <p:nvGrpSpPr>
            <p:cNvPr id="17" name="组合 16"/>
            <p:cNvGrpSpPr/>
            <p:nvPr/>
          </p:nvGrpSpPr>
          <p:grpSpPr>
            <a:xfrm>
              <a:off x="3117025" y="3959191"/>
              <a:ext cx="984950" cy="985306"/>
              <a:chOff x="4345444" y="2542859"/>
              <a:chExt cx="1810550" cy="1811205"/>
            </a:xfrm>
          </p:grpSpPr>
          <p:grpSp>
            <p:nvGrpSpPr>
              <p:cNvPr id="19" name="组合 1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1" name="同心圆 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solidFill>
                  </a:endParaRPr>
                </a:p>
              </p:txBody>
            </p:sp>
            <p:sp>
              <p:nvSpPr>
                <p:cNvPr id="22" name="椭圆 2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20" name="椭圆 19"/>
              <p:cNvSpPr/>
              <p:nvPr/>
            </p:nvSpPr>
            <p:spPr>
              <a:xfrm>
                <a:off x="4565570" y="2763062"/>
                <a:ext cx="1370298" cy="1370793"/>
              </a:xfrm>
              <a:prstGeom prst="ellipse">
                <a:avLst/>
              </a:prstGeom>
              <a:gradFill>
                <a:gsLst>
                  <a:gs pos="18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18" name="TextBox 104"/>
            <p:cNvSpPr txBox="1"/>
            <p:nvPr/>
          </p:nvSpPr>
          <p:spPr>
            <a:xfrm>
              <a:off x="3188495" y="4196695"/>
              <a:ext cx="850204" cy="531378"/>
            </a:xfrm>
            <a:prstGeom prst="rect">
              <a:avLst/>
            </a:prstGeom>
            <a:noFill/>
          </p:spPr>
          <p:txBody>
            <a:bodyPr wrap="square" lIns="184256" tIns="92128" rIns="184256" bIns="92128" rtlCol="0">
              <a:spAutoFit/>
            </a:bodyPr>
            <a:lstStyle/>
            <a:p>
              <a:r>
                <a:rPr lang="en-US" altLang="zh-CN" sz="1867" dirty="0">
                  <a:solidFill>
                    <a:schemeClr val="bg1"/>
                  </a:solidFill>
                  <a:latin typeface="微软雅黑" pitchFamily="34" charset="-122"/>
                  <a:ea typeface="微软雅黑" pitchFamily="34" charset="-122"/>
                </a:rPr>
                <a:t>7</a:t>
              </a:r>
              <a:r>
                <a:rPr lang="zh-CN" altLang="en-US" sz="1867" dirty="0">
                  <a:solidFill>
                    <a:schemeClr val="bg1"/>
                  </a:solidFill>
                  <a:latin typeface="微软雅黑" pitchFamily="34" charset="-122"/>
                  <a:ea typeface="微软雅黑" pitchFamily="34" charset="-122"/>
                </a:rPr>
                <a:t>月</a:t>
              </a:r>
            </a:p>
          </p:txBody>
        </p:sp>
      </p:grpSp>
      <p:grpSp>
        <p:nvGrpSpPr>
          <p:cNvPr id="23" name="组合 22"/>
          <p:cNvGrpSpPr/>
          <p:nvPr/>
        </p:nvGrpSpPr>
        <p:grpSpPr>
          <a:xfrm>
            <a:off x="3967176" y="3258011"/>
            <a:ext cx="1175915" cy="1175726"/>
            <a:chOff x="4450933" y="3791953"/>
            <a:chExt cx="1319306" cy="1319782"/>
          </a:xfrm>
        </p:grpSpPr>
        <p:grpSp>
          <p:nvGrpSpPr>
            <p:cNvPr id="24" name="组合 23"/>
            <p:cNvGrpSpPr/>
            <p:nvPr/>
          </p:nvGrpSpPr>
          <p:grpSpPr>
            <a:xfrm>
              <a:off x="4450933" y="3791953"/>
              <a:ext cx="1319306" cy="1319782"/>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solidFill>
                  </a:endParaRPr>
                </a:p>
              </p:txBody>
            </p:sp>
            <p:sp>
              <p:nvSpPr>
                <p:cNvPr id="29" name="椭圆 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27" name="椭圆 26"/>
              <p:cNvSpPr/>
              <p:nvPr/>
            </p:nvSpPr>
            <p:spPr>
              <a:xfrm>
                <a:off x="4565570" y="2763062"/>
                <a:ext cx="1370298" cy="1370793"/>
              </a:xfrm>
              <a:prstGeom prst="ellipse">
                <a:avLst/>
              </a:prstGeom>
              <a:gradFill>
                <a:gsLst>
                  <a:gs pos="18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25" name="TextBox 111"/>
            <p:cNvSpPr txBox="1"/>
            <p:nvPr/>
          </p:nvSpPr>
          <p:spPr>
            <a:xfrm>
              <a:off x="4685484" y="4180595"/>
              <a:ext cx="850203" cy="531379"/>
            </a:xfrm>
            <a:prstGeom prst="rect">
              <a:avLst/>
            </a:prstGeom>
            <a:noFill/>
          </p:spPr>
          <p:txBody>
            <a:bodyPr wrap="square" lIns="184256" tIns="92128" rIns="184256" bIns="92128" rtlCol="0">
              <a:spAutoFit/>
            </a:bodyPr>
            <a:lstStyle/>
            <a:p>
              <a:r>
                <a:rPr lang="en-US" altLang="zh-CN" sz="1867" dirty="0">
                  <a:solidFill>
                    <a:schemeClr val="bg1"/>
                  </a:solidFill>
                  <a:latin typeface="微软雅黑" pitchFamily="34" charset="-122"/>
                  <a:ea typeface="微软雅黑" pitchFamily="34" charset="-122"/>
                </a:rPr>
                <a:t>8</a:t>
              </a:r>
              <a:r>
                <a:rPr lang="zh-CN" altLang="en-US" sz="1867" dirty="0">
                  <a:solidFill>
                    <a:schemeClr val="bg1"/>
                  </a:solidFill>
                  <a:latin typeface="微软雅黑" pitchFamily="34" charset="-122"/>
                  <a:ea typeface="微软雅黑" pitchFamily="34" charset="-122"/>
                </a:rPr>
                <a:t>月</a:t>
              </a:r>
            </a:p>
          </p:txBody>
        </p:sp>
      </p:grpSp>
      <p:grpSp>
        <p:nvGrpSpPr>
          <p:cNvPr id="30" name="组合 29"/>
          <p:cNvGrpSpPr/>
          <p:nvPr/>
        </p:nvGrpSpPr>
        <p:grpSpPr>
          <a:xfrm>
            <a:off x="5454120" y="3392021"/>
            <a:ext cx="907853" cy="907708"/>
            <a:chOff x="6119197" y="3942381"/>
            <a:chExt cx="1018558" cy="1018926"/>
          </a:xfrm>
        </p:grpSpPr>
        <p:grpSp>
          <p:nvGrpSpPr>
            <p:cNvPr id="31" name="组合 30"/>
            <p:cNvGrpSpPr/>
            <p:nvPr/>
          </p:nvGrpSpPr>
          <p:grpSpPr>
            <a:xfrm>
              <a:off x="6119197" y="3942381"/>
              <a:ext cx="1018558" cy="1018926"/>
              <a:chOff x="4345444" y="2542859"/>
              <a:chExt cx="1810550" cy="1811205"/>
            </a:xfrm>
          </p:grpSpPr>
          <p:grpSp>
            <p:nvGrpSpPr>
              <p:cNvPr id="33" name="组合 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5" name="同心圆 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solidFill>
                  </a:endParaRPr>
                </a:p>
              </p:txBody>
            </p:sp>
            <p:sp>
              <p:nvSpPr>
                <p:cNvPr id="36" name="椭圆 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34" name="椭圆 33"/>
              <p:cNvSpPr/>
              <p:nvPr/>
            </p:nvSpPr>
            <p:spPr>
              <a:xfrm>
                <a:off x="4565570" y="2763062"/>
                <a:ext cx="1370298" cy="1370793"/>
              </a:xfrm>
              <a:prstGeom prst="ellipse">
                <a:avLst/>
              </a:prstGeom>
              <a:gradFill>
                <a:gsLst>
                  <a:gs pos="17000">
                    <a:srgbClr val="FED755"/>
                  </a:gs>
                  <a:gs pos="89000">
                    <a:srgbClr val="FB5F05"/>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32" name="TextBox 118"/>
            <p:cNvSpPr txBox="1"/>
            <p:nvPr/>
          </p:nvSpPr>
          <p:spPr>
            <a:xfrm>
              <a:off x="6209133" y="4196696"/>
              <a:ext cx="850205" cy="531379"/>
            </a:xfrm>
            <a:prstGeom prst="rect">
              <a:avLst/>
            </a:prstGeom>
            <a:noFill/>
          </p:spPr>
          <p:txBody>
            <a:bodyPr wrap="square" lIns="184256" tIns="92128" rIns="184256" bIns="92128" rtlCol="0">
              <a:spAutoFit/>
            </a:bodyPr>
            <a:lstStyle/>
            <a:p>
              <a:r>
                <a:rPr lang="en-US" altLang="zh-CN" sz="1867" dirty="0">
                  <a:solidFill>
                    <a:schemeClr val="bg1"/>
                  </a:solidFill>
                  <a:latin typeface="微软雅黑" pitchFamily="34" charset="-122"/>
                  <a:ea typeface="微软雅黑" pitchFamily="34" charset="-122"/>
                </a:rPr>
                <a:t>9</a:t>
              </a:r>
              <a:r>
                <a:rPr lang="zh-CN" altLang="en-US" sz="1867" dirty="0">
                  <a:solidFill>
                    <a:schemeClr val="bg1"/>
                  </a:solidFill>
                  <a:latin typeface="微软雅黑" pitchFamily="34" charset="-122"/>
                  <a:ea typeface="微软雅黑" pitchFamily="34" charset="-122"/>
                </a:rPr>
                <a:t>月</a:t>
              </a:r>
            </a:p>
          </p:txBody>
        </p:sp>
      </p:grpSp>
      <p:grpSp>
        <p:nvGrpSpPr>
          <p:cNvPr id="37" name="组合 36"/>
          <p:cNvGrpSpPr/>
          <p:nvPr/>
        </p:nvGrpSpPr>
        <p:grpSpPr>
          <a:xfrm>
            <a:off x="6673007" y="3392023"/>
            <a:ext cx="944820" cy="907708"/>
            <a:chOff x="7486713" y="3942381"/>
            <a:chExt cx="1060031" cy="1018926"/>
          </a:xfrm>
        </p:grpSpPr>
        <p:grpSp>
          <p:nvGrpSpPr>
            <p:cNvPr id="38" name="组合 37"/>
            <p:cNvGrpSpPr/>
            <p:nvPr/>
          </p:nvGrpSpPr>
          <p:grpSpPr>
            <a:xfrm>
              <a:off x="7486713" y="3942381"/>
              <a:ext cx="1018558" cy="1018926"/>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solidFill>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41" name="椭圆 40"/>
              <p:cNvSpPr/>
              <p:nvPr/>
            </p:nvSpPr>
            <p:spPr>
              <a:xfrm>
                <a:off x="4565570" y="2763062"/>
                <a:ext cx="1370298" cy="1370793"/>
              </a:xfrm>
              <a:prstGeom prst="ellipse">
                <a:avLst/>
              </a:prstGeom>
              <a:gradFill>
                <a:gsLst>
                  <a:gs pos="19000">
                    <a:srgbClr val="FED755"/>
                  </a:gs>
                  <a:gs pos="90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39" name="TextBox 125"/>
            <p:cNvSpPr txBox="1"/>
            <p:nvPr/>
          </p:nvSpPr>
          <p:spPr>
            <a:xfrm>
              <a:off x="7555666" y="4199438"/>
              <a:ext cx="991078" cy="485242"/>
            </a:xfrm>
            <a:prstGeom prst="rect">
              <a:avLst/>
            </a:prstGeom>
            <a:noFill/>
          </p:spPr>
          <p:txBody>
            <a:bodyPr wrap="square" lIns="184256" tIns="92128" rIns="184256" bIns="92128" rtlCol="0">
              <a:spAutoFit/>
            </a:bodyPr>
            <a:lstStyle/>
            <a:p>
              <a:r>
                <a:rPr lang="en-US" altLang="zh-CN" sz="1600" dirty="0">
                  <a:solidFill>
                    <a:schemeClr val="bg1"/>
                  </a:solidFill>
                  <a:latin typeface="微软雅黑" pitchFamily="34" charset="-122"/>
                  <a:ea typeface="微软雅黑" pitchFamily="34" charset="-122"/>
                </a:rPr>
                <a:t>10</a:t>
              </a:r>
              <a:r>
                <a:rPr lang="zh-CN" altLang="en-US" sz="1600" dirty="0">
                  <a:solidFill>
                    <a:schemeClr val="bg1"/>
                  </a:solidFill>
                  <a:latin typeface="微软雅黑" pitchFamily="34" charset="-122"/>
                  <a:ea typeface="微软雅黑" pitchFamily="34" charset="-122"/>
                </a:rPr>
                <a:t>月</a:t>
              </a:r>
            </a:p>
          </p:txBody>
        </p:sp>
      </p:grpSp>
      <p:grpSp>
        <p:nvGrpSpPr>
          <p:cNvPr id="44" name="组合 43"/>
          <p:cNvGrpSpPr/>
          <p:nvPr/>
        </p:nvGrpSpPr>
        <p:grpSpPr>
          <a:xfrm>
            <a:off x="7891890" y="3241470"/>
            <a:ext cx="1209007" cy="1208814"/>
            <a:chOff x="8854229" y="3773382"/>
            <a:chExt cx="1356434" cy="1356924"/>
          </a:xfrm>
        </p:grpSpPr>
        <p:grpSp>
          <p:nvGrpSpPr>
            <p:cNvPr id="45" name="组合 44"/>
            <p:cNvGrpSpPr/>
            <p:nvPr/>
          </p:nvGrpSpPr>
          <p:grpSpPr>
            <a:xfrm>
              <a:off x="8854229" y="3773382"/>
              <a:ext cx="1356434" cy="1356924"/>
              <a:chOff x="4345444" y="2542859"/>
              <a:chExt cx="1810550" cy="1811205"/>
            </a:xfrm>
          </p:grpSpPr>
          <p:grpSp>
            <p:nvGrpSpPr>
              <p:cNvPr id="47" name="组合 4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solidFill>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48" name="椭圆 47"/>
              <p:cNvSpPr/>
              <p:nvPr/>
            </p:nvSpPr>
            <p:spPr>
              <a:xfrm>
                <a:off x="4565570" y="2763062"/>
                <a:ext cx="1370298" cy="1370793"/>
              </a:xfrm>
              <a:prstGeom prst="ellipse">
                <a:avLst/>
              </a:prstGeom>
              <a:gradFill>
                <a:gsLst>
                  <a:gs pos="27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46" name="TextBox 132"/>
            <p:cNvSpPr txBox="1"/>
            <p:nvPr/>
          </p:nvSpPr>
          <p:spPr>
            <a:xfrm>
              <a:off x="9068720" y="4180595"/>
              <a:ext cx="1015119" cy="531379"/>
            </a:xfrm>
            <a:prstGeom prst="rect">
              <a:avLst/>
            </a:prstGeom>
            <a:noFill/>
          </p:spPr>
          <p:txBody>
            <a:bodyPr wrap="square" lIns="184256" tIns="92128" rIns="184256" bIns="92128" rtlCol="0">
              <a:spAutoFit/>
            </a:bodyPr>
            <a:lstStyle/>
            <a:p>
              <a:r>
                <a:rPr lang="en-US" altLang="zh-CN" sz="1867" dirty="0">
                  <a:solidFill>
                    <a:schemeClr val="bg1"/>
                  </a:solidFill>
                  <a:latin typeface="微软雅黑" pitchFamily="34" charset="-122"/>
                  <a:ea typeface="微软雅黑" pitchFamily="34" charset="-122"/>
                </a:rPr>
                <a:t>11</a:t>
              </a:r>
              <a:r>
                <a:rPr lang="zh-CN" altLang="en-US" sz="1867" dirty="0">
                  <a:solidFill>
                    <a:schemeClr val="bg1"/>
                  </a:solidFill>
                  <a:latin typeface="微软雅黑" pitchFamily="34" charset="-122"/>
                  <a:ea typeface="微软雅黑" pitchFamily="34" charset="-122"/>
                </a:rPr>
                <a:t>月</a:t>
              </a:r>
            </a:p>
          </p:txBody>
        </p:sp>
      </p:grpSp>
      <p:grpSp>
        <p:nvGrpSpPr>
          <p:cNvPr id="51" name="组合 50"/>
          <p:cNvGrpSpPr/>
          <p:nvPr/>
        </p:nvGrpSpPr>
        <p:grpSpPr>
          <a:xfrm>
            <a:off x="9411928" y="3023853"/>
            <a:ext cx="1644309" cy="1644047"/>
            <a:chOff x="10559621" y="3529102"/>
            <a:chExt cx="1844818" cy="1845484"/>
          </a:xfrm>
        </p:grpSpPr>
        <p:grpSp>
          <p:nvGrpSpPr>
            <p:cNvPr id="52" name="组合 51"/>
            <p:cNvGrpSpPr/>
            <p:nvPr/>
          </p:nvGrpSpPr>
          <p:grpSpPr>
            <a:xfrm>
              <a:off x="10559621" y="3529102"/>
              <a:ext cx="1844818" cy="1845484"/>
              <a:chOff x="4345444" y="2542859"/>
              <a:chExt cx="1810550" cy="1811205"/>
            </a:xfrm>
          </p:grpSpPr>
          <p:grpSp>
            <p:nvGrpSpPr>
              <p:cNvPr id="54" name="组合 5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6" name="同心圆 5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solidFill>
                  </a:endParaRPr>
                </a:p>
              </p:txBody>
            </p:sp>
            <p:sp>
              <p:nvSpPr>
                <p:cNvPr id="57" name="椭圆 5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55" name="椭圆 54"/>
              <p:cNvSpPr/>
              <p:nvPr/>
            </p:nvSpPr>
            <p:spPr>
              <a:xfrm>
                <a:off x="4565570" y="2763062"/>
                <a:ext cx="1370298" cy="1370793"/>
              </a:xfrm>
              <a:prstGeom prst="ellipse">
                <a:avLst/>
              </a:prstGeom>
              <a:gradFill>
                <a:gsLst>
                  <a:gs pos="16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sp>
          <p:nvSpPr>
            <p:cNvPr id="53" name="TextBox 139"/>
            <p:cNvSpPr txBox="1"/>
            <p:nvPr/>
          </p:nvSpPr>
          <p:spPr>
            <a:xfrm>
              <a:off x="10948736" y="4180595"/>
              <a:ext cx="1097152" cy="531379"/>
            </a:xfrm>
            <a:prstGeom prst="rect">
              <a:avLst/>
            </a:prstGeom>
            <a:noFill/>
          </p:spPr>
          <p:txBody>
            <a:bodyPr wrap="square" lIns="184256" tIns="92128" rIns="184256" bIns="92128" rtlCol="0">
              <a:spAutoFit/>
            </a:bodyPr>
            <a:lstStyle/>
            <a:p>
              <a:r>
                <a:rPr lang="en-US" altLang="zh-CN" sz="1867" dirty="0">
                  <a:solidFill>
                    <a:schemeClr val="bg1"/>
                  </a:solidFill>
                  <a:latin typeface="微软雅黑" pitchFamily="34" charset="-122"/>
                  <a:ea typeface="微软雅黑" pitchFamily="34" charset="-122"/>
                </a:rPr>
                <a:t>12</a:t>
              </a:r>
              <a:r>
                <a:rPr lang="zh-CN" altLang="en-US" sz="1867" dirty="0">
                  <a:solidFill>
                    <a:schemeClr val="bg1"/>
                  </a:solidFill>
                  <a:latin typeface="微软雅黑" pitchFamily="34" charset="-122"/>
                  <a:ea typeface="微软雅黑" pitchFamily="34" charset="-122"/>
                </a:rPr>
                <a:t>月</a:t>
              </a:r>
            </a:p>
          </p:txBody>
        </p:sp>
      </p:grpSp>
      <p:grpSp>
        <p:nvGrpSpPr>
          <p:cNvPr id="58" name="组合 57"/>
          <p:cNvGrpSpPr/>
          <p:nvPr/>
        </p:nvGrpSpPr>
        <p:grpSpPr>
          <a:xfrm>
            <a:off x="694207" y="1700808"/>
            <a:ext cx="2588797" cy="1456387"/>
            <a:chOff x="689131" y="1318791"/>
            <a:chExt cx="1631535" cy="1036935"/>
          </a:xfrm>
        </p:grpSpPr>
        <p:sp>
          <p:nvSpPr>
            <p:cNvPr id="59" name="TextBox 145"/>
            <p:cNvSpPr txBox="1"/>
            <p:nvPr/>
          </p:nvSpPr>
          <p:spPr>
            <a:xfrm>
              <a:off x="800766" y="1667530"/>
              <a:ext cx="1363987" cy="429493"/>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a:t>
              </a:r>
            </a:p>
          </p:txBody>
        </p:sp>
        <p:grpSp>
          <p:nvGrpSpPr>
            <p:cNvPr id="60" name="组合 59"/>
            <p:cNvGrpSpPr/>
            <p:nvPr/>
          </p:nvGrpSpPr>
          <p:grpSpPr>
            <a:xfrm>
              <a:off x="689131" y="1318791"/>
              <a:ext cx="1631535" cy="1036935"/>
              <a:chOff x="689131" y="1318791"/>
              <a:chExt cx="1631535" cy="1036935"/>
            </a:xfrm>
          </p:grpSpPr>
          <p:cxnSp>
            <p:nvCxnSpPr>
              <p:cNvPr id="61" name="直接连接符 60"/>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2" name="TextBox 148"/>
              <p:cNvSpPr txBox="1"/>
              <p:nvPr/>
            </p:nvSpPr>
            <p:spPr>
              <a:xfrm>
                <a:off x="689131" y="1318791"/>
                <a:ext cx="1631535" cy="350570"/>
              </a:xfrm>
              <a:prstGeom prst="rect">
                <a:avLst/>
              </a:prstGeom>
              <a:noFill/>
            </p:spPr>
            <p:txBody>
              <a:bodyPr wrap="square" lIns="121908" tIns="0" rIns="121908" bIns="0" rtlCol="0" anchor="t">
                <a:spAutoFit/>
              </a:bodyPr>
              <a:lstStyle/>
              <a:p>
                <a:pPr algn="ctr">
                  <a:lnSpc>
                    <a:spcPct val="150000"/>
                  </a:lnSpc>
                </a:pPr>
                <a:r>
                  <a:rPr lang="zh-CN" altLang="en-US" sz="2133" dirty="0">
                    <a:solidFill>
                      <a:schemeClr val="tx1">
                        <a:lumMod val="65000"/>
                        <a:lumOff val="35000"/>
                      </a:schemeClr>
                    </a:solidFill>
                    <a:latin typeface="微软雅黑" pitchFamily="34" charset="-122"/>
                    <a:ea typeface="微软雅黑" pitchFamily="34" charset="-122"/>
                    <a:cs typeface="华文黑体" pitchFamily="2" charset="-122"/>
                  </a:rPr>
                  <a:t>添加标题</a:t>
                </a:r>
              </a:p>
            </p:txBody>
          </p:sp>
        </p:grpSp>
      </p:grpSp>
      <p:grpSp>
        <p:nvGrpSpPr>
          <p:cNvPr id="63" name="组合 62"/>
          <p:cNvGrpSpPr/>
          <p:nvPr/>
        </p:nvGrpSpPr>
        <p:grpSpPr>
          <a:xfrm>
            <a:off x="3407701" y="1822331"/>
            <a:ext cx="2100419" cy="1287224"/>
            <a:chOff x="873900" y="1541325"/>
            <a:chExt cx="1166203" cy="814401"/>
          </a:xfrm>
        </p:grpSpPr>
        <p:sp>
          <p:nvSpPr>
            <p:cNvPr id="64" name="TextBox 150"/>
            <p:cNvSpPr txBox="1"/>
            <p:nvPr/>
          </p:nvSpPr>
          <p:spPr>
            <a:xfrm>
              <a:off x="873900" y="1767302"/>
              <a:ext cx="1166203" cy="381650"/>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a:t>
              </a:r>
            </a:p>
          </p:txBody>
        </p:sp>
        <p:grpSp>
          <p:nvGrpSpPr>
            <p:cNvPr id="65" name="组合 64"/>
            <p:cNvGrpSpPr/>
            <p:nvPr/>
          </p:nvGrpSpPr>
          <p:grpSpPr>
            <a:xfrm>
              <a:off x="947384" y="1541325"/>
              <a:ext cx="1008112" cy="814401"/>
              <a:chOff x="947384" y="1541325"/>
              <a:chExt cx="1008112" cy="814401"/>
            </a:xfrm>
          </p:grpSpPr>
          <p:cxnSp>
            <p:nvCxnSpPr>
              <p:cNvPr id="66" name="直接连接符 65"/>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TextBox 153"/>
              <p:cNvSpPr txBox="1"/>
              <p:nvPr/>
            </p:nvSpPr>
            <p:spPr>
              <a:xfrm>
                <a:off x="947384" y="1541325"/>
                <a:ext cx="1008112" cy="311518"/>
              </a:xfrm>
              <a:prstGeom prst="rect">
                <a:avLst/>
              </a:prstGeom>
              <a:noFill/>
            </p:spPr>
            <p:txBody>
              <a:bodyPr wrap="square" lIns="121908" tIns="0" rIns="121908" bIns="0" rtlCol="0" anchor="t">
                <a:spAutoFit/>
              </a:bodyPr>
              <a:lstStyle/>
              <a:p>
                <a:pPr algn="ctr">
                  <a:lnSpc>
                    <a:spcPct val="150000"/>
                  </a:lnSpc>
                </a:pPr>
                <a:r>
                  <a:rPr lang="zh-CN" altLang="en-US" sz="2133" dirty="0">
                    <a:solidFill>
                      <a:schemeClr val="tx1">
                        <a:lumMod val="65000"/>
                        <a:lumOff val="35000"/>
                      </a:schemeClr>
                    </a:solidFill>
                    <a:latin typeface="微软雅黑" pitchFamily="34" charset="-122"/>
                    <a:ea typeface="微软雅黑" pitchFamily="34" charset="-122"/>
                    <a:cs typeface="华文黑体" pitchFamily="2" charset="-122"/>
                  </a:rPr>
                  <a:t>添加标题</a:t>
                </a:r>
              </a:p>
            </p:txBody>
          </p:sp>
        </p:grpSp>
      </p:grpSp>
      <p:grpSp>
        <p:nvGrpSpPr>
          <p:cNvPr id="68" name="组合 67"/>
          <p:cNvGrpSpPr/>
          <p:nvPr/>
        </p:nvGrpSpPr>
        <p:grpSpPr>
          <a:xfrm>
            <a:off x="5999991" y="1700809"/>
            <a:ext cx="2185753" cy="1401524"/>
            <a:chOff x="873900" y="1541325"/>
            <a:chExt cx="1166203" cy="814401"/>
          </a:xfrm>
        </p:grpSpPr>
        <p:sp>
          <p:nvSpPr>
            <p:cNvPr id="69" name="TextBox 155"/>
            <p:cNvSpPr txBox="1"/>
            <p:nvPr/>
          </p:nvSpPr>
          <p:spPr>
            <a:xfrm>
              <a:off x="873900" y="1767302"/>
              <a:ext cx="1166203" cy="350525"/>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a:t>
              </a:r>
            </a:p>
          </p:txBody>
        </p:sp>
        <p:grpSp>
          <p:nvGrpSpPr>
            <p:cNvPr id="70" name="组合 69"/>
            <p:cNvGrpSpPr/>
            <p:nvPr/>
          </p:nvGrpSpPr>
          <p:grpSpPr>
            <a:xfrm>
              <a:off x="947384" y="1541325"/>
              <a:ext cx="1008112" cy="814401"/>
              <a:chOff x="947384" y="1541325"/>
              <a:chExt cx="1008112" cy="814401"/>
            </a:xfrm>
          </p:grpSpPr>
          <p:cxnSp>
            <p:nvCxnSpPr>
              <p:cNvPr id="71" name="直接连接符 70"/>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2" name="TextBox 158"/>
              <p:cNvSpPr txBox="1"/>
              <p:nvPr/>
            </p:nvSpPr>
            <p:spPr>
              <a:xfrm>
                <a:off x="947384" y="1541325"/>
                <a:ext cx="1008112" cy="286113"/>
              </a:xfrm>
              <a:prstGeom prst="rect">
                <a:avLst/>
              </a:prstGeom>
              <a:noFill/>
            </p:spPr>
            <p:txBody>
              <a:bodyPr wrap="square" lIns="121908" tIns="0" rIns="121908" bIns="0" rtlCol="0" anchor="t">
                <a:spAutoFit/>
              </a:bodyPr>
              <a:lstStyle/>
              <a:p>
                <a:pPr algn="ctr">
                  <a:lnSpc>
                    <a:spcPct val="150000"/>
                  </a:lnSpc>
                </a:pPr>
                <a:r>
                  <a:rPr lang="zh-CN" altLang="en-US" sz="2133" dirty="0">
                    <a:solidFill>
                      <a:schemeClr val="tx1">
                        <a:lumMod val="65000"/>
                        <a:lumOff val="35000"/>
                      </a:schemeClr>
                    </a:solidFill>
                    <a:latin typeface="微软雅黑" pitchFamily="34" charset="-122"/>
                    <a:ea typeface="微软雅黑" pitchFamily="34" charset="-122"/>
                    <a:cs typeface="华文黑体" pitchFamily="2" charset="-122"/>
                  </a:rPr>
                  <a:t>添加标题</a:t>
                </a:r>
              </a:p>
            </p:txBody>
          </p:sp>
        </p:grpSp>
      </p:grpSp>
      <p:grpSp>
        <p:nvGrpSpPr>
          <p:cNvPr id="73" name="组合 72"/>
          <p:cNvGrpSpPr/>
          <p:nvPr/>
        </p:nvGrpSpPr>
        <p:grpSpPr>
          <a:xfrm>
            <a:off x="9117038" y="1768130"/>
            <a:ext cx="2067529" cy="1089749"/>
            <a:chOff x="873900" y="1541325"/>
            <a:chExt cx="1166203" cy="652383"/>
          </a:xfrm>
        </p:grpSpPr>
        <p:sp>
          <p:nvSpPr>
            <p:cNvPr id="74" name="TextBox 160"/>
            <p:cNvSpPr txBox="1"/>
            <p:nvPr/>
          </p:nvSpPr>
          <p:spPr>
            <a:xfrm>
              <a:off x="873900" y="1767302"/>
              <a:ext cx="1166203" cy="361125"/>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a:t>
              </a:r>
            </a:p>
          </p:txBody>
        </p:sp>
        <p:grpSp>
          <p:nvGrpSpPr>
            <p:cNvPr id="75" name="组合 74"/>
            <p:cNvGrpSpPr/>
            <p:nvPr/>
          </p:nvGrpSpPr>
          <p:grpSpPr>
            <a:xfrm>
              <a:off x="947384" y="1541325"/>
              <a:ext cx="1008112" cy="652383"/>
              <a:chOff x="947384" y="1541325"/>
              <a:chExt cx="1008112" cy="652383"/>
            </a:xfrm>
          </p:grpSpPr>
          <p:cxnSp>
            <p:nvCxnSpPr>
              <p:cNvPr id="76" name="直接连接符 75"/>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7" name="TextBox 163"/>
              <p:cNvSpPr txBox="1"/>
              <p:nvPr/>
            </p:nvSpPr>
            <p:spPr>
              <a:xfrm>
                <a:off x="947384" y="1541325"/>
                <a:ext cx="1008112" cy="294765"/>
              </a:xfrm>
              <a:prstGeom prst="rect">
                <a:avLst/>
              </a:prstGeom>
              <a:noFill/>
            </p:spPr>
            <p:txBody>
              <a:bodyPr wrap="square" lIns="121908" tIns="0" rIns="121908" bIns="0" rtlCol="0" anchor="t">
                <a:spAutoFit/>
              </a:bodyPr>
              <a:lstStyle/>
              <a:p>
                <a:pPr algn="ctr">
                  <a:lnSpc>
                    <a:spcPct val="150000"/>
                  </a:lnSpc>
                </a:pPr>
                <a:r>
                  <a:rPr lang="zh-CN" altLang="en-US" sz="2133" dirty="0">
                    <a:solidFill>
                      <a:schemeClr val="tx1">
                        <a:lumMod val="65000"/>
                        <a:lumOff val="35000"/>
                      </a:schemeClr>
                    </a:solidFill>
                    <a:latin typeface="微软雅黑" pitchFamily="34" charset="-122"/>
                    <a:ea typeface="微软雅黑" pitchFamily="34" charset="-122"/>
                    <a:cs typeface="华文黑体" pitchFamily="2" charset="-122"/>
                  </a:rPr>
                  <a:t>添加标题</a:t>
                </a:r>
              </a:p>
            </p:txBody>
          </p:sp>
        </p:grpSp>
      </p:grpSp>
      <p:grpSp>
        <p:nvGrpSpPr>
          <p:cNvPr id="78" name="组合 77"/>
          <p:cNvGrpSpPr/>
          <p:nvPr/>
        </p:nvGrpSpPr>
        <p:grpSpPr>
          <a:xfrm>
            <a:off x="2079900" y="4563112"/>
            <a:ext cx="2166061" cy="1220015"/>
            <a:chOff x="873900" y="1340833"/>
            <a:chExt cx="1166203" cy="843560"/>
          </a:xfrm>
        </p:grpSpPr>
        <p:sp>
          <p:nvSpPr>
            <p:cNvPr id="79" name="TextBox 165"/>
            <p:cNvSpPr txBox="1"/>
            <p:nvPr/>
          </p:nvSpPr>
          <p:spPr>
            <a:xfrm>
              <a:off x="873900" y="1767301"/>
              <a:ext cx="1166203" cy="417092"/>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a:t>
              </a:r>
            </a:p>
          </p:txBody>
        </p:sp>
        <p:grpSp>
          <p:nvGrpSpPr>
            <p:cNvPr id="80" name="组合 79"/>
            <p:cNvGrpSpPr/>
            <p:nvPr/>
          </p:nvGrpSpPr>
          <p:grpSpPr>
            <a:xfrm>
              <a:off x="947384" y="1340833"/>
              <a:ext cx="1008112" cy="540940"/>
              <a:chOff x="947384" y="1340833"/>
              <a:chExt cx="1008112" cy="540940"/>
            </a:xfrm>
          </p:grpSpPr>
          <p:cxnSp>
            <p:nvCxnSpPr>
              <p:cNvPr id="81" name="直接连接符 80"/>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2" name="TextBox 168"/>
              <p:cNvSpPr txBox="1"/>
              <p:nvPr/>
            </p:nvSpPr>
            <p:spPr>
              <a:xfrm>
                <a:off x="947384" y="1541325"/>
                <a:ext cx="1008112" cy="340448"/>
              </a:xfrm>
              <a:prstGeom prst="rect">
                <a:avLst/>
              </a:prstGeom>
              <a:noFill/>
            </p:spPr>
            <p:txBody>
              <a:bodyPr wrap="square" lIns="121908" tIns="0" rIns="121908" bIns="0" rtlCol="0" anchor="t">
                <a:spAutoFit/>
              </a:bodyPr>
              <a:lstStyle/>
              <a:p>
                <a:pPr algn="ctr">
                  <a:lnSpc>
                    <a:spcPct val="150000"/>
                  </a:lnSpc>
                </a:pPr>
                <a:r>
                  <a:rPr lang="zh-CN" altLang="en-US" sz="2133" dirty="0">
                    <a:solidFill>
                      <a:schemeClr val="tx1">
                        <a:lumMod val="65000"/>
                        <a:lumOff val="35000"/>
                      </a:schemeClr>
                    </a:solidFill>
                    <a:latin typeface="微软雅黑" pitchFamily="34" charset="-122"/>
                    <a:ea typeface="微软雅黑" pitchFamily="34" charset="-122"/>
                    <a:cs typeface="华文黑体" pitchFamily="2" charset="-122"/>
                  </a:rPr>
                  <a:t>添加标题</a:t>
                </a:r>
              </a:p>
            </p:txBody>
          </p:sp>
        </p:grpSp>
      </p:grpSp>
      <p:grpSp>
        <p:nvGrpSpPr>
          <p:cNvPr id="83" name="组合 82"/>
          <p:cNvGrpSpPr/>
          <p:nvPr/>
        </p:nvGrpSpPr>
        <p:grpSpPr>
          <a:xfrm>
            <a:off x="4737351" y="4563112"/>
            <a:ext cx="2166061" cy="1220015"/>
            <a:chOff x="873900" y="1340833"/>
            <a:chExt cx="1166203" cy="843560"/>
          </a:xfrm>
        </p:grpSpPr>
        <p:sp>
          <p:nvSpPr>
            <p:cNvPr id="84" name="TextBox 170"/>
            <p:cNvSpPr txBox="1"/>
            <p:nvPr/>
          </p:nvSpPr>
          <p:spPr>
            <a:xfrm>
              <a:off x="873900" y="1767301"/>
              <a:ext cx="1166203" cy="417092"/>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a:t>
              </a:r>
            </a:p>
          </p:txBody>
        </p:sp>
        <p:grpSp>
          <p:nvGrpSpPr>
            <p:cNvPr id="85" name="组合 84"/>
            <p:cNvGrpSpPr/>
            <p:nvPr/>
          </p:nvGrpSpPr>
          <p:grpSpPr>
            <a:xfrm>
              <a:off x="947384" y="1340833"/>
              <a:ext cx="1008112" cy="540940"/>
              <a:chOff x="947384" y="1340833"/>
              <a:chExt cx="1008112" cy="540940"/>
            </a:xfrm>
          </p:grpSpPr>
          <p:cxnSp>
            <p:nvCxnSpPr>
              <p:cNvPr id="86" name="直接连接符 85"/>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7" name="TextBox 173"/>
              <p:cNvSpPr txBox="1"/>
              <p:nvPr/>
            </p:nvSpPr>
            <p:spPr>
              <a:xfrm>
                <a:off x="947384" y="1541325"/>
                <a:ext cx="1008112" cy="340448"/>
              </a:xfrm>
              <a:prstGeom prst="rect">
                <a:avLst/>
              </a:prstGeom>
              <a:noFill/>
            </p:spPr>
            <p:txBody>
              <a:bodyPr wrap="square" lIns="121908" tIns="0" rIns="121908" bIns="0" rtlCol="0" anchor="t">
                <a:spAutoFit/>
              </a:bodyPr>
              <a:lstStyle/>
              <a:p>
                <a:pPr algn="ctr">
                  <a:lnSpc>
                    <a:spcPct val="150000"/>
                  </a:lnSpc>
                </a:pPr>
                <a:r>
                  <a:rPr lang="zh-CN" altLang="en-US" sz="2133" dirty="0">
                    <a:solidFill>
                      <a:schemeClr val="tx1">
                        <a:lumMod val="65000"/>
                        <a:lumOff val="35000"/>
                      </a:schemeClr>
                    </a:solidFill>
                    <a:latin typeface="微软雅黑" pitchFamily="34" charset="-122"/>
                    <a:ea typeface="微软雅黑" pitchFamily="34" charset="-122"/>
                    <a:cs typeface="华文黑体" pitchFamily="2" charset="-122"/>
                  </a:rPr>
                  <a:t>添加标题</a:t>
                </a:r>
              </a:p>
            </p:txBody>
          </p:sp>
        </p:grpSp>
      </p:grpSp>
      <p:grpSp>
        <p:nvGrpSpPr>
          <p:cNvPr id="88" name="组合 87"/>
          <p:cNvGrpSpPr/>
          <p:nvPr/>
        </p:nvGrpSpPr>
        <p:grpSpPr>
          <a:xfrm>
            <a:off x="7386324" y="4637284"/>
            <a:ext cx="2166061" cy="1220015"/>
            <a:chOff x="873900" y="1340833"/>
            <a:chExt cx="1166203" cy="843560"/>
          </a:xfrm>
        </p:grpSpPr>
        <p:sp>
          <p:nvSpPr>
            <p:cNvPr id="89" name="TextBox 175"/>
            <p:cNvSpPr txBox="1"/>
            <p:nvPr/>
          </p:nvSpPr>
          <p:spPr>
            <a:xfrm>
              <a:off x="873900" y="1767301"/>
              <a:ext cx="1166203" cy="417092"/>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您的内容打在这里，或者通过您的内容打在这里</a:t>
              </a:r>
            </a:p>
          </p:txBody>
        </p:sp>
        <p:grpSp>
          <p:nvGrpSpPr>
            <p:cNvPr id="90" name="组合 89"/>
            <p:cNvGrpSpPr/>
            <p:nvPr/>
          </p:nvGrpSpPr>
          <p:grpSpPr>
            <a:xfrm>
              <a:off x="947384" y="1340833"/>
              <a:ext cx="1008112" cy="540940"/>
              <a:chOff x="947384" y="1340833"/>
              <a:chExt cx="1008112" cy="540940"/>
            </a:xfrm>
          </p:grpSpPr>
          <p:cxnSp>
            <p:nvCxnSpPr>
              <p:cNvPr id="91" name="直接连接符 90"/>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2" name="TextBox 178"/>
              <p:cNvSpPr txBox="1"/>
              <p:nvPr/>
            </p:nvSpPr>
            <p:spPr>
              <a:xfrm>
                <a:off x="947384" y="1541325"/>
                <a:ext cx="1008112" cy="340448"/>
              </a:xfrm>
              <a:prstGeom prst="rect">
                <a:avLst/>
              </a:prstGeom>
              <a:noFill/>
            </p:spPr>
            <p:txBody>
              <a:bodyPr wrap="square" lIns="121908" tIns="0" rIns="121908" bIns="0" rtlCol="0" anchor="t">
                <a:spAutoFit/>
              </a:bodyPr>
              <a:lstStyle/>
              <a:p>
                <a:pPr algn="ctr">
                  <a:lnSpc>
                    <a:spcPct val="150000"/>
                  </a:lnSpc>
                </a:pPr>
                <a:r>
                  <a:rPr lang="zh-CN" altLang="en-US" sz="2133" dirty="0">
                    <a:solidFill>
                      <a:schemeClr val="tx1">
                        <a:lumMod val="65000"/>
                        <a:lumOff val="35000"/>
                      </a:schemeClr>
                    </a:solidFill>
                    <a:latin typeface="微软雅黑" pitchFamily="34" charset="-122"/>
                    <a:ea typeface="微软雅黑" pitchFamily="34" charset="-122"/>
                    <a:cs typeface="华文黑体" pitchFamily="2" charset="-122"/>
                  </a:rPr>
                  <a:t>添加标题</a:t>
                </a:r>
              </a:p>
            </p:txBody>
          </p:sp>
        </p:grpSp>
      </p:grpSp>
      <p:sp>
        <p:nvSpPr>
          <p:cNvPr id="93" name="文本框 9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4" name="椭圆 93"/>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997097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5000">
                                          <p:cBhvr additive="base">
                                            <p:cTn id="11" dur="150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55000">
                                          <p:cBhvr additive="base">
                                            <p:cTn id="15" dur="1500" fill="hold"/>
                                            <p:tgtEl>
                                              <p:spTgt spid="16"/>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23"/>
                                            </p:tgtEl>
                                            <p:attrNameLst>
                                              <p:attrName>style.visibility</p:attrName>
                                            </p:attrNameLst>
                                          </p:cBhvr>
                                          <p:to>
                                            <p:strVal val="visible"/>
                                          </p:to>
                                        </p:set>
                                        <p:anim calcmode="lin" valueType="num" p14:bounceEnd="55000">
                                          <p:cBhvr additive="base">
                                            <p:cTn id="19" dur="1500" fill="hold"/>
                                            <p:tgtEl>
                                              <p:spTgt spid="23"/>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30"/>
                                            </p:tgtEl>
                                            <p:attrNameLst>
                                              <p:attrName>style.visibility</p:attrName>
                                            </p:attrNameLst>
                                          </p:cBhvr>
                                          <p:to>
                                            <p:strVal val="visible"/>
                                          </p:to>
                                        </p:set>
                                        <p:anim calcmode="lin" valueType="num" p14:bounceEnd="55000">
                                          <p:cBhvr additive="base">
                                            <p:cTn id="23" dur="1500" fill="hold"/>
                                            <p:tgtEl>
                                              <p:spTgt spid="30"/>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7"/>
                                            </p:tgtEl>
                                            <p:attrNameLst>
                                              <p:attrName>style.visibility</p:attrName>
                                            </p:attrNameLst>
                                          </p:cBhvr>
                                          <p:to>
                                            <p:strVal val="visible"/>
                                          </p:to>
                                        </p:set>
                                        <p:anim calcmode="lin" valueType="num" p14:bounceEnd="55000">
                                          <p:cBhvr additive="base">
                                            <p:cTn id="27" dur="1500" fill="hold"/>
                                            <p:tgtEl>
                                              <p:spTgt spid="37"/>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14:bounceEnd="55000">
                                          <p:cBhvr additive="base">
                                            <p:cTn id="31" dur="1500" fill="hold"/>
                                            <p:tgtEl>
                                              <p:spTgt spid="44"/>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51"/>
                                            </p:tgtEl>
                                            <p:attrNameLst>
                                              <p:attrName>style.visibility</p:attrName>
                                            </p:attrNameLst>
                                          </p:cBhvr>
                                          <p:to>
                                            <p:strVal val="visible"/>
                                          </p:to>
                                        </p:set>
                                        <p:anim calcmode="lin" valueType="num" p14:bounceEnd="55000">
                                          <p:cBhvr additive="base">
                                            <p:cTn id="35" dur="1500" fill="hold"/>
                                            <p:tgtEl>
                                              <p:spTgt spid="51"/>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51"/>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47" presetClass="entr" presetSubtype="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anim calcmode="lin" valueType="num">
                                          <p:cBhvr>
                                            <p:cTn id="46" dur="500" fill="hold"/>
                                            <p:tgtEl>
                                              <p:spTgt spid="68"/>
                                            </p:tgtEl>
                                            <p:attrNameLst>
                                              <p:attrName>ppt_x</p:attrName>
                                            </p:attrNameLst>
                                          </p:cBhvr>
                                          <p:tavLst>
                                            <p:tav tm="0">
                                              <p:val>
                                                <p:strVal val="#ppt_x"/>
                                              </p:val>
                                            </p:tav>
                                            <p:tav tm="100000">
                                              <p:val>
                                                <p:strVal val="#ppt_x"/>
                                              </p:val>
                                            </p:tav>
                                          </p:tavLst>
                                        </p:anim>
                                        <p:anim calcmode="lin" valueType="num">
                                          <p:cBhvr>
                                            <p:cTn id="47" dur="500" fill="hold"/>
                                            <p:tgtEl>
                                              <p:spTgt spid="6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anim calcmode="lin" valueType="num">
                                          <p:cBhvr>
                                            <p:cTn id="61" dur="500" fill="hold"/>
                                            <p:tgtEl>
                                              <p:spTgt spid="78"/>
                                            </p:tgtEl>
                                            <p:attrNameLst>
                                              <p:attrName>ppt_x</p:attrName>
                                            </p:attrNameLst>
                                          </p:cBhvr>
                                          <p:tavLst>
                                            <p:tav tm="0">
                                              <p:val>
                                                <p:strVal val="#ppt_x"/>
                                              </p:val>
                                            </p:tav>
                                            <p:tav tm="100000">
                                              <p:val>
                                                <p:strVal val="#ppt_x"/>
                                              </p:val>
                                            </p:tav>
                                          </p:tavLst>
                                        </p:anim>
                                        <p:anim calcmode="lin" valueType="num">
                                          <p:cBhvr>
                                            <p:cTn id="62" dur="500" fill="hold"/>
                                            <p:tgtEl>
                                              <p:spTgt spid="7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anim calcmode="lin" valueType="num">
                                          <p:cBhvr>
                                            <p:cTn id="66" dur="500" fill="hold"/>
                                            <p:tgtEl>
                                              <p:spTgt spid="83"/>
                                            </p:tgtEl>
                                            <p:attrNameLst>
                                              <p:attrName>ppt_x</p:attrName>
                                            </p:attrNameLst>
                                          </p:cBhvr>
                                          <p:tavLst>
                                            <p:tav tm="0">
                                              <p:val>
                                                <p:strVal val="#ppt_x"/>
                                              </p:val>
                                            </p:tav>
                                            <p:tav tm="100000">
                                              <p:val>
                                                <p:strVal val="#ppt_x"/>
                                              </p:val>
                                            </p:tav>
                                          </p:tavLst>
                                        </p:anim>
                                        <p:anim calcmode="lin" valueType="num">
                                          <p:cBhvr>
                                            <p:cTn id="67" dur="500" fill="hold"/>
                                            <p:tgtEl>
                                              <p:spTgt spid="8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anim calcmode="lin" valueType="num">
                                          <p:cBhvr>
                                            <p:cTn id="71" dur="500" fill="hold"/>
                                            <p:tgtEl>
                                              <p:spTgt spid="88"/>
                                            </p:tgtEl>
                                            <p:attrNameLst>
                                              <p:attrName>ppt_x</p:attrName>
                                            </p:attrNameLst>
                                          </p:cBhvr>
                                          <p:tavLst>
                                            <p:tav tm="0">
                                              <p:val>
                                                <p:strVal val="#ppt_x"/>
                                              </p:val>
                                            </p:tav>
                                            <p:tav tm="100000">
                                              <p:val>
                                                <p:strVal val="#ppt_x"/>
                                              </p:val>
                                            </p:tav>
                                          </p:tavLst>
                                        </p:anim>
                                        <p:anim calcmode="lin" valueType="num">
                                          <p:cBhvr>
                                            <p:cTn id="72"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wipe(down)">
                                          <p:cBhvr>
                                            <p:cTn id="77"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1+#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1+#ppt_w/2"/>
                                              </p:val>
                                            </p:tav>
                                            <p:tav tm="100000">
                                              <p:val>
                                                <p:strVal val="#ppt_x"/>
                                              </p:val>
                                            </p:tav>
                                          </p:tavLst>
                                        </p:anim>
                                        <p:anim calcmode="lin" valueType="num">
                                          <p:cBhvr additive="base">
                                            <p:cTn id="20" dur="1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1+#ppt_w/2"/>
                                              </p:val>
                                            </p:tav>
                                            <p:tav tm="100000">
                                              <p:val>
                                                <p:strVal val="#ppt_x"/>
                                              </p:val>
                                            </p:tav>
                                          </p:tavLst>
                                        </p:anim>
                                        <p:anim calcmode="lin" valueType="num">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500" fill="hold"/>
                                            <p:tgtEl>
                                              <p:spTgt spid="37"/>
                                            </p:tgtEl>
                                            <p:attrNameLst>
                                              <p:attrName>ppt_x</p:attrName>
                                            </p:attrNameLst>
                                          </p:cBhvr>
                                          <p:tavLst>
                                            <p:tav tm="0">
                                              <p:val>
                                                <p:strVal val="1+#ppt_w/2"/>
                                              </p:val>
                                            </p:tav>
                                            <p:tav tm="100000">
                                              <p:val>
                                                <p:strVal val="#ppt_x"/>
                                              </p:val>
                                            </p:tav>
                                          </p:tavLst>
                                        </p:anim>
                                        <p:anim calcmode="lin" valueType="num">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0" fill="hold"/>
                                            <p:tgtEl>
                                              <p:spTgt spid="44"/>
                                            </p:tgtEl>
                                            <p:attrNameLst>
                                              <p:attrName>ppt_x</p:attrName>
                                            </p:attrNameLst>
                                          </p:cBhvr>
                                          <p:tavLst>
                                            <p:tav tm="0">
                                              <p:val>
                                                <p:strVal val="1+#ppt_w/2"/>
                                              </p:val>
                                            </p:tav>
                                            <p:tav tm="100000">
                                              <p:val>
                                                <p:strVal val="#ppt_x"/>
                                              </p:val>
                                            </p:tav>
                                          </p:tavLst>
                                        </p:anim>
                                        <p:anim calcmode="lin" valueType="num">
                                          <p:cBhvr additive="base">
                                            <p:cTn id="32" dur="1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1500" fill="hold"/>
                                            <p:tgtEl>
                                              <p:spTgt spid="51"/>
                                            </p:tgtEl>
                                            <p:attrNameLst>
                                              <p:attrName>ppt_x</p:attrName>
                                            </p:attrNameLst>
                                          </p:cBhvr>
                                          <p:tavLst>
                                            <p:tav tm="0">
                                              <p:val>
                                                <p:strVal val="1+#ppt_w/2"/>
                                              </p:val>
                                            </p:tav>
                                            <p:tav tm="100000">
                                              <p:val>
                                                <p:strVal val="#ppt_x"/>
                                              </p:val>
                                            </p:tav>
                                          </p:tavLst>
                                        </p:anim>
                                        <p:anim calcmode="lin" valueType="num">
                                          <p:cBhvr additive="base">
                                            <p:cTn id="36" dur="1500" fill="hold"/>
                                            <p:tgtEl>
                                              <p:spTgt spid="51"/>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47" presetClass="entr" presetSubtype="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anim calcmode="lin" valueType="num">
                                          <p:cBhvr>
                                            <p:cTn id="46" dur="500" fill="hold"/>
                                            <p:tgtEl>
                                              <p:spTgt spid="68"/>
                                            </p:tgtEl>
                                            <p:attrNameLst>
                                              <p:attrName>ppt_x</p:attrName>
                                            </p:attrNameLst>
                                          </p:cBhvr>
                                          <p:tavLst>
                                            <p:tav tm="0">
                                              <p:val>
                                                <p:strVal val="#ppt_x"/>
                                              </p:val>
                                            </p:tav>
                                            <p:tav tm="100000">
                                              <p:val>
                                                <p:strVal val="#ppt_x"/>
                                              </p:val>
                                            </p:tav>
                                          </p:tavLst>
                                        </p:anim>
                                        <p:anim calcmode="lin" valueType="num">
                                          <p:cBhvr>
                                            <p:cTn id="47" dur="500" fill="hold"/>
                                            <p:tgtEl>
                                              <p:spTgt spid="6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anim calcmode="lin" valueType="num">
                                          <p:cBhvr>
                                            <p:cTn id="61" dur="500" fill="hold"/>
                                            <p:tgtEl>
                                              <p:spTgt spid="78"/>
                                            </p:tgtEl>
                                            <p:attrNameLst>
                                              <p:attrName>ppt_x</p:attrName>
                                            </p:attrNameLst>
                                          </p:cBhvr>
                                          <p:tavLst>
                                            <p:tav tm="0">
                                              <p:val>
                                                <p:strVal val="#ppt_x"/>
                                              </p:val>
                                            </p:tav>
                                            <p:tav tm="100000">
                                              <p:val>
                                                <p:strVal val="#ppt_x"/>
                                              </p:val>
                                            </p:tav>
                                          </p:tavLst>
                                        </p:anim>
                                        <p:anim calcmode="lin" valueType="num">
                                          <p:cBhvr>
                                            <p:cTn id="62" dur="500" fill="hold"/>
                                            <p:tgtEl>
                                              <p:spTgt spid="7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anim calcmode="lin" valueType="num">
                                          <p:cBhvr>
                                            <p:cTn id="66" dur="500" fill="hold"/>
                                            <p:tgtEl>
                                              <p:spTgt spid="83"/>
                                            </p:tgtEl>
                                            <p:attrNameLst>
                                              <p:attrName>ppt_x</p:attrName>
                                            </p:attrNameLst>
                                          </p:cBhvr>
                                          <p:tavLst>
                                            <p:tav tm="0">
                                              <p:val>
                                                <p:strVal val="#ppt_x"/>
                                              </p:val>
                                            </p:tav>
                                            <p:tav tm="100000">
                                              <p:val>
                                                <p:strVal val="#ppt_x"/>
                                              </p:val>
                                            </p:tav>
                                          </p:tavLst>
                                        </p:anim>
                                        <p:anim calcmode="lin" valueType="num">
                                          <p:cBhvr>
                                            <p:cTn id="67" dur="500" fill="hold"/>
                                            <p:tgtEl>
                                              <p:spTgt spid="8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anim calcmode="lin" valueType="num">
                                          <p:cBhvr>
                                            <p:cTn id="71" dur="500" fill="hold"/>
                                            <p:tgtEl>
                                              <p:spTgt spid="88"/>
                                            </p:tgtEl>
                                            <p:attrNameLst>
                                              <p:attrName>ppt_x</p:attrName>
                                            </p:attrNameLst>
                                          </p:cBhvr>
                                          <p:tavLst>
                                            <p:tav tm="0">
                                              <p:val>
                                                <p:strVal val="#ppt_x"/>
                                              </p:val>
                                            </p:tav>
                                            <p:tav tm="100000">
                                              <p:val>
                                                <p:strVal val="#ppt_x"/>
                                              </p:val>
                                            </p:tav>
                                          </p:tavLst>
                                        </p:anim>
                                        <p:anim calcmode="lin" valueType="num">
                                          <p:cBhvr>
                                            <p:cTn id="72"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wipe(down)">
                                          <p:cBhvr>
                                            <p:cTn id="77"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0"/>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工作比例进度</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aphicFrame>
        <p:nvGraphicFramePr>
          <p:cNvPr id="8" name="Chart 14"/>
          <p:cNvGraphicFramePr/>
          <p:nvPr>
            <p:extLst>
              <p:ext uri="{D42A27DB-BD31-4B8C-83A1-F6EECF244321}">
                <p14:modId xmlns:p14="http://schemas.microsoft.com/office/powerpoint/2010/main" val="2127474234"/>
              </p:ext>
            </p:extLst>
          </p:nvPr>
        </p:nvGraphicFramePr>
        <p:xfrm>
          <a:off x="581650" y="1621019"/>
          <a:ext cx="5900089" cy="440664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25"/>
          <p:cNvSpPr txBox="1"/>
          <p:nvPr/>
        </p:nvSpPr>
        <p:spPr>
          <a:xfrm>
            <a:off x="7830181" y="2049159"/>
            <a:ext cx="3706409" cy="872098"/>
          </a:xfrm>
          <a:prstGeom prst="rect">
            <a:avLst/>
          </a:prstGeom>
          <a:noFill/>
        </p:spPr>
        <p:txBody>
          <a:bodyPr wrap="square" rtlCol="0">
            <a:spAutoFit/>
          </a:bodyPr>
          <a:lstStyle/>
          <a:p>
            <a:r>
              <a:rPr lang="zh-CN" altLang="en-US" sz="1867" b="1" dirty="0">
                <a:solidFill>
                  <a:schemeClr val="tx1">
                    <a:lumMod val="75000"/>
                    <a:lumOff val="25000"/>
                  </a:schemeClr>
                </a:solidFill>
                <a:latin typeface="微软雅黑" pitchFamily="34" charset="-122"/>
                <a:ea typeface="微软雅黑" pitchFamily="34" charset="-122"/>
              </a:rPr>
              <a:t>填加标题</a:t>
            </a:r>
            <a:endParaRPr lang="en-US" altLang="zh-CN" sz="1867" b="1" dirty="0">
              <a:solidFill>
                <a:schemeClr val="tx1">
                  <a:lumMod val="75000"/>
                  <a:lumOff val="25000"/>
                </a:schemeClr>
              </a:solidFill>
              <a:latin typeface="微软雅黑" pitchFamily="34" charset="-122"/>
              <a:ea typeface="微软雅黑" pitchFamily="34" charset="-122"/>
            </a:endParaRPr>
          </a:p>
          <a:p>
            <a:r>
              <a:rPr lang="zh-CN" altLang="en-US" sz="1600" dirty="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600" dirty="0">
              <a:solidFill>
                <a:schemeClr val="tx1">
                  <a:lumMod val="65000"/>
                  <a:lumOff val="35000"/>
                </a:schemeClr>
              </a:solidFill>
              <a:latin typeface="微软雅黑" pitchFamily="34" charset="-122"/>
              <a:ea typeface="微软雅黑" pitchFamily="34" charset="-122"/>
            </a:endParaRPr>
          </a:p>
          <a:p>
            <a:r>
              <a:rPr lang="zh-CN" altLang="en-US" sz="1600" dirty="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600" dirty="0">
              <a:solidFill>
                <a:schemeClr val="tx1">
                  <a:lumMod val="65000"/>
                  <a:lumOff val="35000"/>
                </a:schemeClr>
              </a:solidFill>
              <a:latin typeface="微软雅黑" pitchFamily="34" charset="-122"/>
              <a:ea typeface="微软雅黑" pitchFamily="34" charset="-122"/>
            </a:endParaRPr>
          </a:p>
        </p:txBody>
      </p:sp>
      <p:sp>
        <p:nvSpPr>
          <p:cNvPr id="10" name="TextBox 26"/>
          <p:cNvSpPr txBox="1"/>
          <p:nvPr/>
        </p:nvSpPr>
        <p:spPr>
          <a:xfrm>
            <a:off x="7832717" y="3507539"/>
            <a:ext cx="3706409" cy="872098"/>
          </a:xfrm>
          <a:prstGeom prst="rect">
            <a:avLst/>
          </a:prstGeom>
          <a:noFill/>
        </p:spPr>
        <p:txBody>
          <a:bodyPr wrap="square" rtlCol="0">
            <a:spAutoFit/>
          </a:bodyPr>
          <a:lstStyle/>
          <a:p>
            <a:r>
              <a:rPr lang="zh-CN" altLang="en-US" sz="1867" b="1" dirty="0">
                <a:solidFill>
                  <a:schemeClr val="tx1">
                    <a:lumMod val="75000"/>
                    <a:lumOff val="25000"/>
                  </a:schemeClr>
                </a:solidFill>
                <a:latin typeface="微软雅黑" pitchFamily="34" charset="-122"/>
                <a:ea typeface="微软雅黑" pitchFamily="34" charset="-122"/>
              </a:rPr>
              <a:t>填加标题</a:t>
            </a:r>
            <a:endParaRPr lang="en-US" altLang="zh-CN" sz="1867" b="1" dirty="0">
              <a:solidFill>
                <a:schemeClr val="tx1">
                  <a:lumMod val="75000"/>
                  <a:lumOff val="25000"/>
                </a:schemeClr>
              </a:solidFill>
              <a:latin typeface="微软雅黑" pitchFamily="34" charset="-122"/>
              <a:ea typeface="微软雅黑" pitchFamily="34" charset="-122"/>
            </a:endParaRPr>
          </a:p>
          <a:p>
            <a:r>
              <a:rPr lang="zh-CN" altLang="en-US" sz="1600" dirty="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600" dirty="0">
              <a:solidFill>
                <a:schemeClr val="tx1">
                  <a:lumMod val="65000"/>
                  <a:lumOff val="35000"/>
                </a:schemeClr>
              </a:solidFill>
              <a:latin typeface="微软雅黑" pitchFamily="34" charset="-122"/>
              <a:ea typeface="微软雅黑" pitchFamily="34" charset="-122"/>
            </a:endParaRPr>
          </a:p>
          <a:p>
            <a:r>
              <a:rPr lang="zh-CN" altLang="en-US" sz="1600" dirty="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600" dirty="0">
              <a:solidFill>
                <a:schemeClr val="tx1">
                  <a:lumMod val="65000"/>
                  <a:lumOff val="35000"/>
                </a:schemeClr>
              </a:solidFill>
              <a:latin typeface="微软雅黑" pitchFamily="34" charset="-122"/>
              <a:ea typeface="微软雅黑" pitchFamily="34" charset="-122"/>
            </a:endParaRPr>
          </a:p>
        </p:txBody>
      </p:sp>
      <p:sp>
        <p:nvSpPr>
          <p:cNvPr id="11" name="TextBox 27"/>
          <p:cNvSpPr txBox="1"/>
          <p:nvPr/>
        </p:nvSpPr>
        <p:spPr>
          <a:xfrm>
            <a:off x="7832717" y="4919004"/>
            <a:ext cx="3706409" cy="872098"/>
          </a:xfrm>
          <a:prstGeom prst="rect">
            <a:avLst/>
          </a:prstGeom>
          <a:noFill/>
        </p:spPr>
        <p:txBody>
          <a:bodyPr wrap="square" rtlCol="0">
            <a:spAutoFit/>
          </a:bodyPr>
          <a:lstStyle/>
          <a:p>
            <a:r>
              <a:rPr lang="zh-CN" altLang="en-US" sz="1867" b="1" dirty="0">
                <a:solidFill>
                  <a:schemeClr val="tx1">
                    <a:lumMod val="75000"/>
                    <a:lumOff val="25000"/>
                  </a:schemeClr>
                </a:solidFill>
                <a:latin typeface="微软雅黑" pitchFamily="34" charset="-122"/>
                <a:ea typeface="微软雅黑" pitchFamily="34" charset="-122"/>
              </a:rPr>
              <a:t>填加标题</a:t>
            </a:r>
            <a:endParaRPr lang="en-US" altLang="zh-CN" sz="1867" b="1" dirty="0">
              <a:solidFill>
                <a:schemeClr val="tx1">
                  <a:lumMod val="75000"/>
                  <a:lumOff val="25000"/>
                </a:schemeClr>
              </a:solidFill>
              <a:latin typeface="微软雅黑" pitchFamily="34" charset="-122"/>
              <a:ea typeface="微软雅黑" pitchFamily="34" charset="-122"/>
            </a:endParaRPr>
          </a:p>
          <a:p>
            <a:r>
              <a:rPr lang="zh-CN" altLang="en-US" sz="1600" dirty="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600" dirty="0">
              <a:solidFill>
                <a:schemeClr val="tx1">
                  <a:lumMod val="65000"/>
                  <a:lumOff val="35000"/>
                </a:schemeClr>
              </a:solidFill>
              <a:latin typeface="微软雅黑" pitchFamily="34" charset="-122"/>
              <a:ea typeface="微软雅黑" pitchFamily="34" charset="-122"/>
            </a:endParaRPr>
          </a:p>
          <a:p>
            <a:r>
              <a:rPr lang="zh-CN" altLang="en-US" sz="1600" dirty="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600" dirty="0">
              <a:solidFill>
                <a:schemeClr val="tx1">
                  <a:lumMod val="65000"/>
                  <a:lumOff val="35000"/>
                </a:schemeClr>
              </a:solidFill>
              <a:latin typeface="微软雅黑" pitchFamily="34" charset="-122"/>
              <a:ea typeface="微软雅黑" pitchFamily="34" charset="-122"/>
            </a:endParaRPr>
          </a:p>
        </p:txBody>
      </p:sp>
      <p:cxnSp>
        <p:nvCxnSpPr>
          <p:cNvPr id="12" name="直接连接符 11"/>
          <p:cNvCxnSpPr/>
          <p:nvPr/>
        </p:nvCxnSpPr>
        <p:spPr>
          <a:xfrm>
            <a:off x="6921531" y="3186271"/>
            <a:ext cx="4425573" cy="0"/>
          </a:xfrm>
          <a:prstGeom prst="line">
            <a:avLst/>
          </a:prstGeom>
          <a:noFill/>
          <a:ln w="9525" cap="flat" cmpd="sng" algn="ctr">
            <a:solidFill>
              <a:schemeClr val="tx1">
                <a:lumMod val="50000"/>
                <a:lumOff val="50000"/>
              </a:schemeClr>
            </a:solidFill>
            <a:prstDash val="dash"/>
          </a:ln>
          <a:effectLst/>
        </p:spPr>
      </p:cxnSp>
      <p:cxnSp>
        <p:nvCxnSpPr>
          <p:cNvPr id="13" name="直接连接符 12"/>
          <p:cNvCxnSpPr/>
          <p:nvPr/>
        </p:nvCxnSpPr>
        <p:spPr>
          <a:xfrm>
            <a:off x="6920715" y="4725852"/>
            <a:ext cx="4426388" cy="0"/>
          </a:xfrm>
          <a:prstGeom prst="line">
            <a:avLst/>
          </a:prstGeom>
          <a:noFill/>
          <a:ln w="9525" cap="flat" cmpd="sng" algn="ctr">
            <a:solidFill>
              <a:schemeClr val="tx1">
                <a:lumMod val="50000"/>
                <a:lumOff val="50000"/>
              </a:schemeClr>
            </a:solidFill>
            <a:prstDash val="dash"/>
          </a:ln>
          <a:effectLst/>
        </p:spPr>
      </p:cxnSp>
      <p:grpSp>
        <p:nvGrpSpPr>
          <p:cNvPr id="14" name="组合 13"/>
          <p:cNvGrpSpPr/>
          <p:nvPr/>
        </p:nvGrpSpPr>
        <p:grpSpPr>
          <a:xfrm>
            <a:off x="6865780" y="2099747"/>
            <a:ext cx="799264" cy="799264"/>
            <a:chOff x="4499992" y="267494"/>
            <a:chExt cx="599448" cy="599448"/>
          </a:xfrm>
        </p:grpSpPr>
        <p:grpSp>
          <p:nvGrpSpPr>
            <p:cNvPr id="15" name="组合 14"/>
            <p:cNvGrpSpPr/>
            <p:nvPr/>
          </p:nvGrpSpPr>
          <p:grpSpPr>
            <a:xfrm>
              <a:off x="4499992" y="267494"/>
              <a:ext cx="599448" cy="599448"/>
              <a:chOff x="4131160" y="713581"/>
              <a:chExt cx="881684" cy="881684"/>
            </a:xfrm>
          </p:grpSpPr>
          <p:sp>
            <p:nvSpPr>
              <p:cNvPr id="17" name="椭圆 1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lumMod val="65000"/>
                      <a:lumOff val="35000"/>
                    </a:schemeClr>
                  </a:solidFill>
                  <a:latin typeface="微软雅黑" pitchFamily="34" charset="-122"/>
                  <a:ea typeface="微软雅黑" pitchFamily="34" charset="-122"/>
                </a:endParaRPr>
              </a:p>
            </p:txBody>
          </p:sp>
          <p:sp>
            <p:nvSpPr>
              <p:cNvPr id="18" name="椭圆 17"/>
              <p:cNvSpPr/>
              <p:nvPr/>
            </p:nvSpPr>
            <p:spPr>
              <a:xfrm>
                <a:off x="4237176" y="819597"/>
                <a:ext cx="669652" cy="669652"/>
              </a:xfrm>
              <a:prstGeom prst="ellipse">
                <a:avLst/>
              </a:prstGeom>
              <a:gradFill>
                <a:gsLst>
                  <a:gs pos="16000">
                    <a:srgbClr val="FED755"/>
                  </a:gs>
                  <a:gs pos="89000">
                    <a:srgbClr val="FB5F05"/>
                  </a:gs>
                </a:gsLst>
                <a:lin ang="13800000" scaled="0"/>
              </a:gra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lumMod val="65000"/>
                      <a:lumOff val="35000"/>
                    </a:schemeClr>
                  </a:solidFill>
                  <a:latin typeface="微软雅黑" pitchFamily="34" charset="-122"/>
                  <a:ea typeface="微软雅黑" pitchFamily="34" charset="-122"/>
                </a:endParaRPr>
              </a:p>
            </p:txBody>
          </p:sp>
        </p:grpSp>
        <p:sp>
          <p:nvSpPr>
            <p:cNvPr id="16"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91428" tIns="45715" rIns="91428" bIns="45715" numCol="1" anchor="t" anchorCtr="0" compatLnSpc="1"/>
            <a:lstStyle/>
            <a:p>
              <a:endParaRPr lang="en-US" sz="2400">
                <a:latin typeface="微软雅黑" pitchFamily="34" charset="-122"/>
                <a:ea typeface="微软雅黑" pitchFamily="34" charset="-122"/>
              </a:endParaRPr>
            </a:p>
          </p:txBody>
        </p:sp>
      </p:grpSp>
      <p:grpSp>
        <p:nvGrpSpPr>
          <p:cNvPr id="19" name="组合 18"/>
          <p:cNvGrpSpPr/>
          <p:nvPr/>
        </p:nvGrpSpPr>
        <p:grpSpPr>
          <a:xfrm>
            <a:off x="6886353" y="3507537"/>
            <a:ext cx="799264" cy="799264"/>
            <a:chOff x="5418452" y="307702"/>
            <a:chExt cx="599448" cy="599448"/>
          </a:xfrm>
        </p:grpSpPr>
        <p:grpSp>
          <p:nvGrpSpPr>
            <p:cNvPr id="20" name="组合 19"/>
            <p:cNvGrpSpPr/>
            <p:nvPr/>
          </p:nvGrpSpPr>
          <p:grpSpPr>
            <a:xfrm>
              <a:off x="5418452" y="307702"/>
              <a:ext cx="599448" cy="599448"/>
              <a:chOff x="4131160" y="713581"/>
              <a:chExt cx="881684" cy="881684"/>
            </a:xfrm>
          </p:grpSpPr>
          <p:sp>
            <p:nvSpPr>
              <p:cNvPr id="22" name="椭圆 2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lumMod val="65000"/>
                      <a:lumOff val="35000"/>
                    </a:schemeClr>
                  </a:solidFill>
                  <a:latin typeface="微软雅黑" pitchFamily="34" charset="-122"/>
                  <a:ea typeface="微软雅黑" pitchFamily="34" charset="-122"/>
                </a:endParaRPr>
              </a:p>
            </p:txBody>
          </p:sp>
          <p:sp>
            <p:nvSpPr>
              <p:cNvPr id="23" name="椭圆 22"/>
              <p:cNvSpPr/>
              <p:nvPr/>
            </p:nvSpPr>
            <p:spPr>
              <a:xfrm>
                <a:off x="4237176" y="819597"/>
                <a:ext cx="669652" cy="669652"/>
              </a:xfrm>
              <a:prstGeom prst="ellipse">
                <a:avLst/>
              </a:prstGeom>
              <a:gradFill>
                <a:gsLst>
                  <a:gs pos="16000">
                    <a:srgbClr val="FED755"/>
                  </a:gs>
                  <a:gs pos="89000">
                    <a:srgbClr val="FB5F05"/>
                  </a:gs>
                </a:gsLst>
                <a:lin ang="13800000" scaled="0"/>
              </a:gra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lumMod val="65000"/>
                      <a:lumOff val="35000"/>
                    </a:schemeClr>
                  </a:solidFill>
                  <a:latin typeface="微软雅黑" pitchFamily="34" charset="-122"/>
                  <a:ea typeface="微软雅黑" pitchFamily="34" charset="-122"/>
                </a:endParaRPr>
              </a:p>
            </p:txBody>
          </p:sp>
        </p:grpSp>
        <p:sp>
          <p:nvSpPr>
            <p:cNvPr id="21"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91428" tIns="45715" rIns="91428" bIns="45715" numCol="1" anchor="t" anchorCtr="0" compatLnSpc="1"/>
            <a:lstStyle/>
            <a:p>
              <a:endParaRPr lang="en-US" sz="2400">
                <a:latin typeface="微软雅黑" pitchFamily="34" charset="-122"/>
                <a:ea typeface="微软雅黑" pitchFamily="34" charset="-122"/>
              </a:endParaRPr>
            </a:p>
          </p:txBody>
        </p:sp>
      </p:grpSp>
      <p:grpSp>
        <p:nvGrpSpPr>
          <p:cNvPr id="24" name="组合 23"/>
          <p:cNvGrpSpPr/>
          <p:nvPr/>
        </p:nvGrpSpPr>
        <p:grpSpPr>
          <a:xfrm>
            <a:off x="6910027" y="4891077"/>
            <a:ext cx="799264" cy="799264"/>
            <a:chOff x="6516216" y="334289"/>
            <a:chExt cx="599448" cy="599448"/>
          </a:xfrm>
        </p:grpSpPr>
        <p:grpSp>
          <p:nvGrpSpPr>
            <p:cNvPr id="25" name="组合 24"/>
            <p:cNvGrpSpPr/>
            <p:nvPr/>
          </p:nvGrpSpPr>
          <p:grpSpPr>
            <a:xfrm>
              <a:off x="6516216" y="334289"/>
              <a:ext cx="599448" cy="599448"/>
              <a:chOff x="4131160" y="713581"/>
              <a:chExt cx="881684" cy="881684"/>
            </a:xfrm>
          </p:grpSpPr>
          <p:sp>
            <p:nvSpPr>
              <p:cNvPr id="27" name="椭圆 2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lumMod val="65000"/>
                      <a:lumOff val="35000"/>
                    </a:schemeClr>
                  </a:solidFill>
                  <a:latin typeface="微软雅黑" pitchFamily="34" charset="-122"/>
                  <a:ea typeface="微软雅黑" pitchFamily="34" charset="-122"/>
                </a:endParaRPr>
              </a:p>
            </p:txBody>
          </p:sp>
          <p:sp>
            <p:nvSpPr>
              <p:cNvPr id="28" name="椭圆 27"/>
              <p:cNvSpPr/>
              <p:nvPr/>
            </p:nvSpPr>
            <p:spPr>
              <a:xfrm>
                <a:off x="4237176" y="819597"/>
                <a:ext cx="669652" cy="669652"/>
              </a:xfrm>
              <a:prstGeom prst="ellipse">
                <a:avLst/>
              </a:prstGeom>
              <a:gradFill>
                <a:gsLst>
                  <a:gs pos="16000">
                    <a:srgbClr val="FED755"/>
                  </a:gs>
                  <a:gs pos="89000">
                    <a:srgbClr val="FB5F05"/>
                  </a:gs>
                </a:gsLst>
                <a:lin ang="13800000" scaled="0"/>
              </a:gra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lumMod val="65000"/>
                      <a:lumOff val="35000"/>
                    </a:schemeClr>
                  </a:solidFill>
                  <a:latin typeface="微软雅黑" pitchFamily="34" charset="-122"/>
                  <a:ea typeface="微软雅黑" pitchFamily="34" charset="-122"/>
                </a:endParaRPr>
              </a:p>
            </p:txBody>
          </p:sp>
        </p:grpSp>
        <p:sp>
          <p:nvSpPr>
            <p:cNvPr id="26"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28" tIns="45715" rIns="91428" bIns="45715" numCol="1" anchor="t" anchorCtr="0" compatLnSpc="1"/>
            <a:lstStyle/>
            <a:p>
              <a:endParaRPr lang="en-US" sz="2400">
                <a:latin typeface="微软雅黑" pitchFamily="34" charset="-122"/>
                <a:ea typeface="微软雅黑" pitchFamily="34" charset="-122"/>
              </a:endParaRPr>
            </a:p>
          </p:txBody>
        </p:sp>
      </p:grpSp>
      <p:sp>
        <p:nvSpPr>
          <p:cNvPr id="29" name="Rectangle 15"/>
          <p:cNvSpPr/>
          <p:nvPr/>
        </p:nvSpPr>
        <p:spPr>
          <a:xfrm>
            <a:off x="1100643" y="5982431"/>
            <a:ext cx="1207128" cy="307777"/>
          </a:xfrm>
          <a:prstGeom prst="rect">
            <a:avLst/>
          </a:prstGeom>
        </p:spPr>
        <p:txBody>
          <a:bodyPr wrap="square">
            <a:spAutoFit/>
          </a:bodyPr>
          <a:lstStyle/>
          <a:p>
            <a:pPr algn="ctr"/>
            <a:r>
              <a:rPr lang="zh-CN" altLang="en-US" sz="1400" dirty="0" smtClean="0">
                <a:solidFill>
                  <a:schemeClr val="tx1">
                    <a:lumMod val="50000"/>
                    <a:lumOff val="50000"/>
                  </a:schemeClr>
                </a:solidFill>
                <a:latin typeface="+mn-ea"/>
                <a:cs typeface="Clear Sans Thin" panose="020B0203030202020304" pitchFamily="34" charset="0"/>
              </a:rPr>
              <a:t>添加标题</a:t>
            </a:r>
            <a:r>
              <a:rPr lang="en-US" sz="1400" dirty="0" smtClean="0">
                <a:solidFill>
                  <a:schemeClr val="tx1">
                    <a:lumMod val="50000"/>
                    <a:lumOff val="50000"/>
                  </a:schemeClr>
                </a:solidFill>
                <a:latin typeface="+mn-ea"/>
                <a:cs typeface="Clear Sans Thin" panose="020B0203030202020304" pitchFamily="34" charset="0"/>
              </a:rPr>
              <a:t> 1</a:t>
            </a:r>
            <a:endParaRPr lang="en-US" sz="1400" dirty="0">
              <a:solidFill>
                <a:schemeClr val="tx1">
                  <a:lumMod val="50000"/>
                  <a:lumOff val="50000"/>
                </a:schemeClr>
              </a:solidFill>
              <a:latin typeface="+mn-ea"/>
              <a:cs typeface="Clear Sans Thin" panose="020B0203030202020304" pitchFamily="34" charset="0"/>
            </a:endParaRPr>
          </a:p>
        </p:txBody>
      </p:sp>
      <p:sp>
        <p:nvSpPr>
          <p:cNvPr id="30" name="Rectangle 16"/>
          <p:cNvSpPr/>
          <p:nvPr/>
        </p:nvSpPr>
        <p:spPr>
          <a:xfrm>
            <a:off x="2888362" y="5982431"/>
            <a:ext cx="1188321" cy="307777"/>
          </a:xfrm>
          <a:prstGeom prst="rect">
            <a:avLst/>
          </a:prstGeom>
        </p:spPr>
        <p:txBody>
          <a:bodyPr wrap="square">
            <a:spAutoFit/>
          </a:bodyPr>
          <a:lstStyle/>
          <a:p>
            <a:pPr algn="ctr"/>
            <a:r>
              <a:rPr lang="zh-CN" altLang="en-US" sz="1400" dirty="0" smtClean="0">
                <a:solidFill>
                  <a:schemeClr val="tx1">
                    <a:lumMod val="50000"/>
                    <a:lumOff val="50000"/>
                  </a:schemeClr>
                </a:solidFill>
                <a:latin typeface="+mn-ea"/>
                <a:cs typeface="Clear Sans Thin" panose="020B0203030202020304" pitchFamily="34" charset="0"/>
              </a:rPr>
              <a:t>添加标题</a:t>
            </a:r>
            <a:r>
              <a:rPr lang="en-US" sz="1400" dirty="0" smtClean="0">
                <a:solidFill>
                  <a:schemeClr val="tx1">
                    <a:lumMod val="50000"/>
                    <a:lumOff val="50000"/>
                  </a:schemeClr>
                </a:solidFill>
                <a:latin typeface="+mn-ea"/>
                <a:cs typeface="Clear Sans Thin" panose="020B0203030202020304" pitchFamily="34" charset="0"/>
              </a:rPr>
              <a:t> 2</a:t>
            </a:r>
            <a:endParaRPr lang="en-US" sz="1400" dirty="0">
              <a:solidFill>
                <a:schemeClr val="tx1">
                  <a:lumMod val="50000"/>
                  <a:lumOff val="50000"/>
                </a:schemeClr>
              </a:solidFill>
              <a:latin typeface="+mn-ea"/>
              <a:cs typeface="Clear Sans Thin" panose="020B0203030202020304" pitchFamily="34" charset="0"/>
            </a:endParaRPr>
          </a:p>
        </p:txBody>
      </p:sp>
      <p:sp>
        <p:nvSpPr>
          <p:cNvPr id="31" name="Rectangle 17"/>
          <p:cNvSpPr/>
          <p:nvPr/>
        </p:nvSpPr>
        <p:spPr>
          <a:xfrm>
            <a:off x="4841792" y="5982432"/>
            <a:ext cx="1136059" cy="307777"/>
          </a:xfrm>
          <a:prstGeom prst="rect">
            <a:avLst/>
          </a:prstGeom>
        </p:spPr>
        <p:txBody>
          <a:bodyPr wrap="square">
            <a:spAutoFit/>
          </a:bodyPr>
          <a:lstStyle/>
          <a:p>
            <a:pPr algn="ctr"/>
            <a:r>
              <a:rPr lang="zh-CN" altLang="en-US" sz="1400" dirty="0" smtClean="0">
                <a:solidFill>
                  <a:schemeClr val="tx1">
                    <a:lumMod val="50000"/>
                    <a:lumOff val="50000"/>
                  </a:schemeClr>
                </a:solidFill>
                <a:latin typeface="+mn-ea"/>
                <a:cs typeface="Clear Sans Thin" panose="020B0203030202020304" pitchFamily="34" charset="0"/>
              </a:rPr>
              <a:t>添加标题</a:t>
            </a:r>
            <a:r>
              <a:rPr lang="en-US" sz="1400" dirty="0" smtClean="0">
                <a:solidFill>
                  <a:schemeClr val="tx1">
                    <a:lumMod val="50000"/>
                    <a:lumOff val="50000"/>
                  </a:schemeClr>
                </a:solidFill>
                <a:latin typeface="+mn-ea"/>
                <a:cs typeface="Clear Sans Thin" panose="020B0203030202020304" pitchFamily="34" charset="0"/>
              </a:rPr>
              <a:t> 3</a:t>
            </a:r>
            <a:endParaRPr lang="en-US" sz="1400" dirty="0">
              <a:solidFill>
                <a:schemeClr val="tx1">
                  <a:lumMod val="50000"/>
                  <a:lumOff val="50000"/>
                </a:schemeClr>
              </a:solidFill>
              <a:latin typeface="+mn-ea"/>
              <a:cs typeface="Clear Sans Thin" panose="020B0203030202020304" pitchFamily="34" charset="0"/>
            </a:endParaRPr>
          </a:p>
        </p:txBody>
      </p:sp>
      <p:sp>
        <p:nvSpPr>
          <p:cNvPr id="32" name="文本框 3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3" name="椭圆 32"/>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19716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2" presetClass="entr" presetSubtype="8"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0"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8" fill="hold"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0" presetClass="entr" presetSubtype="0"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1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P spid="11"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与去年相对比</a:t>
            </a:r>
            <a:endParaRPr lang="zh-CN" altLang="en-US" sz="2800" dirty="0">
              <a:gradFill>
                <a:gsLst>
                  <a:gs pos="27000">
                    <a:srgbClr val="FED755"/>
                  </a:gs>
                  <a:gs pos="90000">
                    <a:srgbClr val="FB5F05"/>
                  </a:gs>
                </a:gsLst>
                <a:lin ang="16200000" scaled="1"/>
              </a:gradFill>
            </a:endParaRPr>
          </a:p>
        </p:txBody>
      </p:sp>
      <p:sp>
        <p:nvSpPr>
          <p:cNvPr id="7" name="标题 8"/>
          <p:cNvSpPr txBox="1">
            <a:spLocks/>
          </p:cNvSpPr>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圆角矩形 7"/>
          <p:cNvSpPr/>
          <p:nvPr/>
        </p:nvSpPr>
        <p:spPr>
          <a:xfrm>
            <a:off x="2397282" y="2060137"/>
            <a:ext cx="2480327" cy="452096"/>
          </a:xfrm>
          <a:prstGeom prst="roundRect">
            <a:avLst/>
          </a:prstGeom>
          <a:solidFill>
            <a:srgbClr val="FDAD36"/>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p>
        </p:txBody>
      </p:sp>
      <p:sp>
        <p:nvSpPr>
          <p:cNvPr id="9" name="圆角矩形 8"/>
          <p:cNvSpPr/>
          <p:nvPr/>
        </p:nvSpPr>
        <p:spPr>
          <a:xfrm>
            <a:off x="7188149" y="2044069"/>
            <a:ext cx="2480327" cy="452096"/>
          </a:xfrm>
          <a:prstGeom prst="roundRect">
            <a:avLst/>
          </a:prstGeom>
          <a:solidFill>
            <a:srgbClr val="FB5F05"/>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p>
        </p:txBody>
      </p:sp>
      <p:cxnSp>
        <p:nvCxnSpPr>
          <p:cNvPr id="10" name="直接连接符 9"/>
          <p:cNvCxnSpPr/>
          <p:nvPr/>
        </p:nvCxnSpPr>
        <p:spPr bwMode="auto">
          <a:xfrm>
            <a:off x="6109360" y="15398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6109360" y="43980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椭圆 11"/>
          <p:cNvSpPr/>
          <p:nvPr/>
        </p:nvSpPr>
        <p:spPr bwMode="auto">
          <a:xfrm>
            <a:off x="5563284" y="3305621"/>
            <a:ext cx="1092152" cy="1092468"/>
          </a:xfrm>
          <a:prstGeom prst="ellipse">
            <a:avLst/>
          </a:prstGeom>
          <a:gradFill>
            <a:gsLst>
              <a:gs pos="5000">
                <a:srgbClr val="FED755"/>
              </a:gs>
              <a:gs pos="62000">
                <a:srgbClr val="FB5F05"/>
              </a:gs>
            </a:gsLst>
            <a:lin ang="13800000" scaled="0"/>
          </a:gradFill>
          <a:ln w="9525" cap="flat" cmpd="sng" algn="ctr">
            <a:solidFill>
              <a:srgbClr val="F8F8F8"/>
            </a:solidFill>
            <a:prstDash val="solid"/>
            <a:round/>
            <a:headEnd type="none" w="med" len="med"/>
            <a:tailEnd type="none" w="med" len="med"/>
          </a:ln>
          <a:effectLst/>
        </p:spPr>
        <p:txBody>
          <a:bodyPr vert="horz" wrap="square" lIns="121917" tIns="60959" rIns="121917" bIns="60959" numCol="1" rtlCol="0" anchor="t" anchorCtr="0" compatLnSpc="1"/>
          <a:lstStyle/>
          <a:p>
            <a:pPr defTabSz="1218323"/>
            <a:endParaRPr lang="zh-CN" altLang="en-US" sz="1600"/>
          </a:p>
        </p:txBody>
      </p:sp>
      <p:sp>
        <p:nvSpPr>
          <p:cNvPr id="13" name="TextBox 26"/>
          <p:cNvSpPr txBox="1"/>
          <p:nvPr/>
        </p:nvSpPr>
        <p:spPr>
          <a:xfrm>
            <a:off x="2449450" y="2048486"/>
            <a:ext cx="2442329" cy="451340"/>
          </a:xfrm>
          <a:prstGeom prst="rect">
            <a:avLst/>
          </a:prstGeom>
          <a:noFill/>
        </p:spPr>
        <p:txBody>
          <a:bodyPr wrap="none" lIns="121917" tIns="60959" rIns="121917" bIns="60959" rtlCol="0">
            <a:spAutoFit/>
          </a:bodyPr>
          <a:lstStyle/>
          <a:p>
            <a:pPr algn="r"/>
            <a:r>
              <a:rPr lang="en-US" altLang="zh-CN" sz="2133" b="1" dirty="0" smtClean="0">
                <a:solidFill>
                  <a:schemeClr val="bg1"/>
                </a:solidFill>
                <a:latin typeface="+mn-ea"/>
              </a:rPr>
              <a:t>2015</a:t>
            </a:r>
            <a:r>
              <a:rPr lang="zh-CN" altLang="en-US" sz="2133" b="1" dirty="0" smtClean="0">
                <a:solidFill>
                  <a:schemeClr val="bg1"/>
                </a:solidFill>
                <a:latin typeface="+mn-ea"/>
              </a:rPr>
              <a:t>年</a:t>
            </a:r>
            <a:r>
              <a:rPr lang="zh-CN" altLang="en-US" sz="2133" b="1" dirty="0">
                <a:solidFill>
                  <a:schemeClr val="bg1"/>
                </a:solidFill>
                <a:latin typeface="+mn-ea"/>
              </a:rPr>
              <a:t>上半年情况</a:t>
            </a:r>
          </a:p>
        </p:txBody>
      </p:sp>
      <p:sp>
        <p:nvSpPr>
          <p:cNvPr id="14" name="TextBox 27"/>
          <p:cNvSpPr txBox="1"/>
          <p:nvPr/>
        </p:nvSpPr>
        <p:spPr>
          <a:xfrm>
            <a:off x="7189362" y="2048486"/>
            <a:ext cx="2304471" cy="451340"/>
          </a:xfrm>
          <a:prstGeom prst="rect">
            <a:avLst/>
          </a:prstGeom>
          <a:noFill/>
        </p:spPr>
        <p:txBody>
          <a:bodyPr wrap="none" lIns="121917" tIns="60959" rIns="121917" bIns="60959" rtlCol="0">
            <a:spAutoFit/>
          </a:bodyPr>
          <a:lstStyle/>
          <a:p>
            <a:r>
              <a:rPr lang="en-US" altLang="zh-CN" sz="2133" b="1" dirty="0" smtClean="0">
                <a:solidFill>
                  <a:schemeClr val="bg1"/>
                </a:solidFill>
                <a:latin typeface="+mn-ea"/>
              </a:rPr>
              <a:t>201</a:t>
            </a:r>
            <a:r>
              <a:rPr lang="zh-CN" altLang="en-US" sz="2133" b="1" dirty="0" smtClean="0">
                <a:solidFill>
                  <a:schemeClr val="bg1"/>
                </a:solidFill>
                <a:latin typeface="+mn-ea"/>
              </a:rPr>
              <a:t>年</a:t>
            </a:r>
            <a:r>
              <a:rPr lang="zh-CN" altLang="en-US" sz="2133" b="1" dirty="0">
                <a:solidFill>
                  <a:schemeClr val="bg1"/>
                </a:solidFill>
                <a:latin typeface="+mn-ea"/>
              </a:rPr>
              <a:t>上半年情况</a:t>
            </a:r>
          </a:p>
        </p:txBody>
      </p:sp>
      <p:sp>
        <p:nvSpPr>
          <p:cNvPr id="15" name="TextBox 28"/>
          <p:cNvSpPr txBox="1"/>
          <p:nvPr/>
        </p:nvSpPr>
        <p:spPr>
          <a:xfrm>
            <a:off x="1347618" y="2619071"/>
            <a:ext cx="3637945" cy="800410"/>
          </a:xfrm>
          <a:prstGeom prst="rect">
            <a:avLst/>
          </a:prstGeom>
          <a:noFill/>
        </p:spPr>
        <p:txBody>
          <a:bodyPr wrap="square" lIns="121917" tIns="60959" rIns="121917" bIns="60959" rtlCol="0">
            <a:spAutoFit/>
          </a:bodyPr>
          <a:lstStyle/>
          <a:p>
            <a:pPr algn="r"/>
            <a:r>
              <a:rPr lang="zh-CN" altLang="en-US" sz="1467" dirty="0">
                <a:solidFill>
                  <a:schemeClr val="tx1">
                    <a:lumMod val="75000"/>
                    <a:lumOff val="25000"/>
                  </a:schemeClr>
                </a:solidFill>
                <a:latin typeface="+mj-ea"/>
                <a:ea typeface="+mj-ea"/>
              </a:rPr>
              <a:t>这里输入简要文字说明这里输入简要文字说明这里输入简要文字说明</a:t>
            </a:r>
          </a:p>
          <a:p>
            <a:pPr algn="r"/>
            <a:r>
              <a:rPr lang="zh-CN" altLang="en-US" sz="1467" dirty="0">
                <a:solidFill>
                  <a:schemeClr val="tx1">
                    <a:lumMod val="75000"/>
                    <a:lumOff val="25000"/>
                  </a:schemeClr>
                </a:solidFill>
                <a:latin typeface="+mj-ea"/>
                <a:ea typeface="+mj-ea"/>
              </a:rPr>
              <a:t>这里输入简要文字说明</a:t>
            </a:r>
          </a:p>
        </p:txBody>
      </p:sp>
      <p:sp>
        <p:nvSpPr>
          <p:cNvPr id="16" name="TextBox 29"/>
          <p:cNvSpPr txBox="1"/>
          <p:nvPr/>
        </p:nvSpPr>
        <p:spPr>
          <a:xfrm>
            <a:off x="7059785" y="2619071"/>
            <a:ext cx="3637945" cy="800410"/>
          </a:xfrm>
          <a:prstGeom prst="rect">
            <a:avLst/>
          </a:prstGeom>
          <a:noFill/>
        </p:spPr>
        <p:txBody>
          <a:bodyPr wrap="square" lIns="121917" tIns="60959" rIns="121917" bIns="60959" rtlCol="0">
            <a:spAutoFit/>
          </a:bodyPr>
          <a:lstStyle/>
          <a:p>
            <a:r>
              <a:rPr lang="zh-CN" altLang="en-US" sz="1467" dirty="0">
                <a:solidFill>
                  <a:schemeClr val="tx1">
                    <a:lumMod val="75000"/>
                    <a:lumOff val="25000"/>
                  </a:schemeClr>
                </a:solidFill>
                <a:latin typeface="+mj-ea"/>
                <a:ea typeface="+mj-ea"/>
              </a:rPr>
              <a:t>这里输入简要文字说明这里输入简要文字说明这里输入简要文字说明</a:t>
            </a:r>
          </a:p>
          <a:p>
            <a:r>
              <a:rPr lang="zh-CN" altLang="en-US" sz="1467" dirty="0">
                <a:solidFill>
                  <a:schemeClr val="tx1">
                    <a:lumMod val="75000"/>
                    <a:lumOff val="25000"/>
                  </a:schemeClr>
                </a:solidFill>
                <a:latin typeface="+mj-ea"/>
                <a:ea typeface="+mj-ea"/>
              </a:rPr>
              <a:t>这里输入简要文字说明</a:t>
            </a:r>
          </a:p>
        </p:txBody>
      </p:sp>
      <p:sp>
        <p:nvSpPr>
          <p:cNvPr id="17" name="矩形 16"/>
          <p:cNvSpPr/>
          <p:nvPr/>
        </p:nvSpPr>
        <p:spPr bwMode="auto">
          <a:xfrm>
            <a:off x="2687155" y="3851856"/>
            <a:ext cx="2149725"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3" dirty="0"/>
              <a:t>计划完成：</a:t>
            </a:r>
            <a:r>
              <a:rPr lang="en-US" altLang="zh-CN" sz="1733" dirty="0"/>
              <a:t>60%</a:t>
            </a:r>
            <a:endParaRPr lang="zh-CN" altLang="en-US" sz="1733" dirty="0"/>
          </a:p>
        </p:txBody>
      </p:sp>
      <p:sp>
        <p:nvSpPr>
          <p:cNvPr id="18" name="矩形 17"/>
          <p:cNvSpPr/>
          <p:nvPr/>
        </p:nvSpPr>
        <p:spPr bwMode="auto">
          <a:xfrm>
            <a:off x="1817346" y="4296465"/>
            <a:ext cx="3019535"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3" dirty="0"/>
              <a:t>实际完成数：</a:t>
            </a:r>
            <a:r>
              <a:rPr lang="en-US" altLang="zh-CN" sz="1733" dirty="0"/>
              <a:t>555</a:t>
            </a:r>
            <a:r>
              <a:rPr lang="zh-CN" altLang="en-US" sz="1733" dirty="0"/>
              <a:t>万</a:t>
            </a:r>
          </a:p>
        </p:txBody>
      </p:sp>
      <p:sp>
        <p:nvSpPr>
          <p:cNvPr id="19" name="矩形 18"/>
          <p:cNvSpPr/>
          <p:nvPr/>
        </p:nvSpPr>
        <p:spPr bwMode="auto">
          <a:xfrm>
            <a:off x="2249377" y="4791885"/>
            <a:ext cx="2587507"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3" dirty="0"/>
              <a:t>回款数：</a:t>
            </a:r>
            <a:r>
              <a:rPr lang="en-US" altLang="zh-CN" sz="1733" dirty="0"/>
              <a:t>400</a:t>
            </a:r>
            <a:r>
              <a:rPr lang="zh-CN" altLang="en-US" sz="1733" dirty="0"/>
              <a:t>万</a:t>
            </a:r>
          </a:p>
        </p:txBody>
      </p:sp>
      <p:sp>
        <p:nvSpPr>
          <p:cNvPr id="20" name="矩形 19"/>
          <p:cNvSpPr/>
          <p:nvPr/>
        </p:nvSpPr>
        <p:spPr bwMode="auto">
          <a:xfrm>
            <a:off x="2753409" y="5285224"/>
            <a:ext cx="2083472"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3" dirty="0"/>
              <a:t>您的文字</a:t>
            </a:r>
          </a:p>
        </p:txBody>
      </p:sp>
      <p:sp>
        <p:nvSpPr>
          <p:cNvPr id="21" name="矩形 20"/>
          <p:cNvSpPr/>
          <p:nvPr/>
        </p:nvSpPr>
        <p:spPr bwMode="auto">
          <a:xfrm>
            <a:off x="7329562" y="3851856"/>
            <a:ext cx="2336316"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3" dirty="0"/>
              <a:t>计划完成：</a:t>
            </a:r>
            <a:r>
              <a:rPr lang="en-US" altLang="zh-CN" sz="1733" dirty="0"/>
              <a:t>80%</a:t>
            </a:r>
            <a:endParaRPr lang="zh-CN" altLang="en-US" sz="1733" dirty="0"/>
          </a:p>
        </p:txBody>
      </p:sp>
      <p:sp>
        <p:nvSpPr>
          <p:cNvPr id="22" name="矩形 21"/>
          <p:cNvSpPr/>
          <p:nvPr/>
        </p:nvSpPr>
        <p:spPr bwMode="auto">
          <a:xfrm>
            <a:off x="7341607" y="4296465"/>
            <a:ext cx="3485701"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3" dirty="0"/>
              <a:t>实际完成数：</a:t>
            </a:r>
            <a:r>
              <a:rPr lang="en-US" altLang="zh-CN" sz="1733" dirty="0"/>
              <a:t>800</a:t>
            </a:r>
            <a:r>
              <a:rPr lang="zh-CN" altLang="en-US" sz="1733" dirty="0"/>
              <a:t>万</a:t>
            </a:r>
          </a:p>
        </p:txBody>
      </p:sp>
      <p:sp>
        <p:nvSpPr>
          <p:cNvPr id="23" name="矩形 22"/>
          <p:cNvSpPr/>
          <p:nvPr/>
        </p:nvSpPr>
        <p:spPr bwMode="auto">
          <a:xfrm>
            <a:off x="7341608" y="4791885"/>
            <a:ext cx="1820237"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3" dirty="0"/>
              <a:t>回款数：</a:t>
            </a:r>
            <a:r>
              <a:rPr lang="en-US" altLang="zh-CN" sz="1733" dirty="0"/>
              <a:t>500</a:t>
            </a:r>
            <a:r>
              <a:rPr lang="zh-CN" altLang="en-US" sz="1733" dirty="0"/>
              <a:t>万</a:t>
            </a:r>
          </a:p>
        </p:txBody>
      </p:sp>
      <p:sp>
        <p:nvSpPr>
          <p:cNvPr id="24" name="矩形 23"/>
          <p:cNvSpPr/>
          <p:nvPr/>
        </p:nvSpPr>
        <p:spPr bwMode="auto">
          <a:xfrm>
            <a:off x="7329562" y="5285224"/>
            <a:ext cx="2480327"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3" dirty="0"/>
              <a:t>您的文字</a:t>
            </a:r>
          </a:p>
        </p:txBody>
      </p:sp>
      <p:sp>
        <p:nvSpPr>
          <p:cNvPr id="25" name="TextBox 38"/>
          <p:cNvSpPr txBox="1"/>
          <p:nvPr/>
        </p:nvSpPr>
        <p:spPr>
          <a:xfrm>
            <a:off x="5776152" y="3553362"/>
            <a:ext cx="794442" cy="615551"/>
          </a:xfrm>
          <a:prstGeom prst="rect">
            <a:avLst/>
          </a:prstGeom>
          <a:noFill/>
        </p:spPr>
        <p:txBody>
          <a:bodyPr wrap="none" lIns="121917" tIns="60959" rIns="121917" bIns="60959" rtlCol="0">
            <a:spAutoFit/>
          </a:bodyPr>
          <a:lstStyle/>
          <a:p>
            <a:r>
              <a:rPr lang="en-US" altLang="zh-CN" sz="3200" dirty="0">
                <a:solidFill>
                  <a:srgbClr val="F8F8F8"/>
                </a:solidFill>
              </a:rPr>
              <a:t>VS</a:t>
            </a:r>
            <a:endParaRPr lang="zh-CN" altLang="en-US" sz="3200" dirty="0">
              <a:solidFill>
                <a:srgbClr val="F8F8F8"/>
              </a:solidFill>
            </a:endParaRPr>
          </a:p>
        </p:txBody>
      </p:sp>
      <p:sp>
        <p:nvSpPr>
          <p:cNvPr id="26" name="文本框 25"/>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7" name="椭圆 26"/>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9280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14:bounceEnd="20000">
                                          <p:cBhvr additive="base">
                                            <p:cTn id="37"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13"/>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calcmode="lin" valueType="num" p14:bounceEnd="20000">
                                          <p:cBhvr additive="base">
                                            <p:cTn id="41" dur="50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right)">
                                          <p:cBhvr>
                                            <p:cTn id="74" dur="500"/>
                                            <p:tgtEl>
                                              <p:spTgt spid="2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right)">
                                          <p:cBhvr>
                                            <p:cTn id="74" dur="500"/>
                                            <p:tgtEl>
                                              <p:spTgt spid="2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p:bldP spid="26" grpId="0"/>
        </p:bldLst>
      </p:timing>
    </mc:Fallback>
  </mc:AlternateContent>
</p:sld>
</file>

<file path=ppt/theme/theme1.xml><?xml version="1.0" encoding="utf-8"?>
<a:theme xmlns:a="http://schemas.openxmlformats.org/drawingml/2006/main" name="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2999</Words>
  <Application>Microsoft Office PowerPoint</Application>
  <PresentationFormat>自定义</PresentationFormat>
  <Paragraphs>423</Paragraphs>
  <Slides>32</Slides>
  <Notes>31</Notes>
  <HiddenSlides>0</HiddenSlides>
  <MMClips>0</MMClips>
  <ScaleCrop>false</ScaleCrop>
  <HeadingPairs>
    <vt:vector size="4" baseType="variant">
      <vt:variant>
        <vt:lpstr>主题</vt:lpstr>
      </vt:variant>
      <vt:variant>
        <vt:i4>2</vt:i4>
      </vt:variant>
      <vt:variant>
        <vt:lpstr>幻灯片标题</vt:lpstr>
      </vt:variant>
      <vt:variant>
        <vt:i4>32</vt:i4>
      </vt:variant>
    </vt:vector>
  </HeadingPairs>
  <TitlesOfParts>
    <vt:vector size="34" baseType="lpstr">
      <vt:lpstr>www.1ppt.com</vt:lpstr>
      <vt:lpstr>1_Office 主题</vt:lpstr>
      <vt:lpstr>PowerPoint 演示文稿</vt:lpstr>
      <vt:lpstr>PowerPoint 演示文稿</vt:lpstr>
      <vt:lpstr>PowerPoint 演示文稿</vt:lpstr>
      <vt:lpstr>PowerPoint 演示文稿</vt:lpstr>
      <vt:lpstr>2016工作概述</vt:lpstr>
      <vt:lpstr>我们的团队</vt:lpstr>
      <vt:lpstr>2016工作概述</vt:lpstr>
      <vt:lpstr>工作比例进度</vt:lpstr>
      <vt:lpstr>与去年相对比</vt:lpstr>
      <vt:lpstr>PowerPoint 演示文稿</vt:lpstr>
      <vt:lpstr>工作完成概述</vt:lpstr>
      <vt:lpstr>重点任务完成</vt:lpstr>
      <vt:lpstr>工作完成阶段</vt:lpstr>
      <vt:lpstr>工作完成比例</vt:lpstr>
      <vt:lpstr>月计划完成</vt:lpstr>
      <vt:lpstr>PowerPoint 演示文稿</vt:lpstr>
      <vt:lpstr>完成项目概述</vt:lpstr>
      <vt:lpstr>项目执行过程</vt:lpstr>
      <vt:lpstr>执行所遇到的困难</vt:lpstr>
      <vt:lpstr>解决办法</vt:lpstr>
      <vt:lpstr>项目成果展示</vt:lpstr>
      <vt:lpstr>PowerPoint 演示文稿</vt:lpstr>
      <vt:lpstr>工作存在的问题</vt:lpstr>
      <vt:lpstr>努力的方向</vt:lpstr>
      <vt:lpstr>工作效率提高</vt:lpstr>
      <vt:lpstr>团队努力方向</vt:lpstr>
      <vt:lpstr>PowerPoint 演示文稿</vt:lpstr>
      <vt:lpstr>营业额提升方案</vt:lpstr>
      <vt:lpstr>管理方针提升</vt:lpstr>
      <vt:lpstr>2017努力方向</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lastModifiedBy>Windows User</cp:lastModifiedBy>
  <cp:revision>37</cp:revision>
  <dcterms:created xsi:type="dcterms:W3CDTF">2016-07-20T06:35:23Z</dcterms:created>
  <dcterms:modified xsi:type="dcterms:W3CDTF">2017-04-16T09:28:28Z</dcterms:modified>
</cp:coreProperties>
</file>