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1" r:id="rId12"/>
    <p:sldId id="312" r:id="rId13"/>
    <p:sldId id="314" r:id="rId14"/>
    <p:sldId id="313" r:id="rId15"/>
    <p:sldId id="310" r:id="rId16"/>
    <p:sldId id="298" r:id="rId17"/>
    <p:sldId id="315" r:id="rId1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8955"/>
    <a:srgbClr val="01B06D"/>
    <a:srgbClr val="018351"/>
    <a:srgbClr val="2B2E37"/>
    <a:srgbClr val="595F6F"/>
    <a:srgbClr val="FF6849"/>
    <a:srgbClr val="FFB64D"/>
    <a:srgbClr val="FF4F63"/>
    <a:srgbClr val="14B5EB"/>
    <a:srgbClr val="E25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2857" autoAdjust="0"/>
  </p:normalViewPr>
  <p:slideViewPr>
    <p:cSldViewPr snapToGrid="0">
      <p:cViewPr>
        <p:scale>
          <a:sx n="110" d="100"/>
          <a:sy n="110" d="100"/>
        </p:scale>
        <p:origin x="-348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48C37B63-8D14-4821-B1F4-413E6469D213}" type="datetimeFigureOut">
              <a:rPr lang="zh-CN" altLang="en-US"/>
              <a:pPr>
                <a:defRPr/>
              </a:pPr>
              <a:t>2017/3/5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8CBE8FA0-300D-405B-9885-FC07D65037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200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A33C5CE-462C-4E87-B0D7-44F3CDDFEF4E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62659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F095DFE-9920-4690-9661-F2B78FA7CD6B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1294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C0C67-8B5E-41C1-8110-E960F4EC1217}" type="datetime1">
              <a:rPr lang="zh-CN" altLang="en-US"/>
              <a:pPr>
                <a:defRPr/>
              </a:pPr>
              <a:t>2017/3/5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6EB94-B338-4B8E-95AB-42D4883BA6B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5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2B7B2-1A6A-4450-826F-78786F678C76}" type="datetime1">
              <a:rPr lang="zh-CN" altLang="en-US"/>
              <a:pPr>
                <a:defRPr/>
              </a:pPr>
              <a:t>2017/3/5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94E1-5CED-4F27-9F25-25A44226416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4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D519-207F-4FD3-B7F2-69CCFD7D4068}" type="datetime1">
              <a:rPr lang="zh-CN" altLang="en-US"/>
              <a:pPr>
                <a:defRPr/>
              </a:pPr>
              <a:t>2017/3/5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4F85A-3411-4B5A-BF08-06E293B05ED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2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4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12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7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2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15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27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93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8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7A707-6D23-4694-AE34-79256649C85F}" type="datetime1">
              <a:rPr lang="zh-CN" altLang="en-US"/>
              <a:pPr>
                <a:defRPr/>
              </a:pPr>
              <a:t>2017/3/5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5FD1-E8F5-4F57-BF48-18ECFD1379B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11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56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79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A4575-B367-4CF8-AA02-B6B796A93F8F}" type="datetime1">
              <a:rPr lang="zh-CN" altLang="en-US"/>
              <a:pPr>
                <a:defRPr/>
              </a:pPr>
              <a:t>2017/3/5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5E6A-D318-45A5-9BBC-35AEAE200AA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1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147F8-AE6F-4F67-97B9-746532DBD8C6}" type="datetime1">
              <a:rPr lang="zh-CN" altLang="en-US"/>
              <a:pPr>
                <a:defRPr/>
              </a:pPr>
              <a:t>2017/3/5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F9D4-5A85-4742-98FC-5C70D70C0C9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5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01EE1-A6F3-4381-BEA0-6983611C107C}" type="datetime1">
              <a:rPr lang="zh-CN" altLang="en-US"/>
              <a:pPr>
                <a:defRPr/>
              </a:pPr>
              <a:t>2017/3/5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7ACA-CE80-46FD-82BD-B536178E5AE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5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65223-D43B-4C70-A2E1-2909DBD1F30B}" type="datetime1">
              <a:rPr lang="zh-CN" altLang="en-US"/>
              <a:pPr>
                <a:defRPr/>
              </a:pPr>
              <a:t>2017/3/5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E69E4-66CD-42A4-BAE6-4E3DB9BDAD7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0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4F1AB-90BB-4082-BCA9-C7C19E9BBA58}" type="datetime1">
              <a:rPr lang="zh-CN" altLang="en-US"/>
              <a:pPr>
                <a:defRPr/>
              </a:pPr>
              <a:t>2017/3/5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D688C-9515-4AFD-87D6-12E44213EF3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8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5BDDB-7E8A-4629-A4E3-427B7A2EA4FC}" type="datetime1">
              <a:rPr lang="zh-CN" altLang="en-US"/>
              <a:pPr>
                <a:defRPr/>
              </a:pPr>
              <a:t>2017/3/5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7402D-1D96-4155-ACCA-2A492CF535C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4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6EF8-BC4F-492F-B380-23BD5BACCB4A}" type="datetime1">
              <a:rPr lang="zh-CN" altLang="en-US"/>
              <a:pPr>
                <a:defRPr/>
              </a:pPr>
              <a:t>2017/3/5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DE2E-41AC-42E6-AF72-49B6B49A0AE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7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626B18-32A3-40ED-8649-8593B05BBEFD}" type="datetime1">
              <a:rPr lang="zh-CN" altLang="en-US"/>
              <a:pPr>
                <a:defRPr/>
              </a:pPr>
              <a:t>2017/3/5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3E4DA1-0E6A-4530-8022-B4355146D2C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2017/3/5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4038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31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32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10"/>
          <p:cNvSpPr>
            <a:spLocks noChangeArrowheads="1"/>
          </p:cNvSpPr>
          <p:nvPr/>
        </p:nvSpPr>
        <p:spPr bwMode="auto">
          <a:xfrm>
            <a:off x="3554414" y="3646490"/>
            <a:ext cx="50834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金融行业工作汇报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</a:p>
        </p:txBody>
      </p:sp>
      <p:sp>
        <p:nvSpPr>
          <p:cNvPr id="3075" name="文本框 11"/>
          <p:cNvSpPr>
            <a:spLocks noChangeArrowheads="1"/>
          </p:cNvSpPr>
          <p:nvPr/>
        </p:nvSpPr>
        <p:spPr bwMode="auto">
          <a:xfrm>
            <a:off x="4940300" y="4154489"/>
            <a:ext cx="27711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The Vision of Strong Presentation</a:t>
            </a:r>
            <a:endParaRPr lang="zh-CN" altLang="en-US" sz="1100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sym typeface="Microsoft JhengHei UI Light" panose="020B0304030504040204" pitchFamily="34" charset="-120"/>
            </a:endParaRPr>
          </a:p>
        </p:txBody>
      </p:sp>
      <p:sp>
        <p:nvSpPr>
          <p:cNvPr id="3076" name="文本框 12"/>
          <p:cNvSpPr>
            <a:spLocks noChangeArrowheads="1"/>
          </p:cNvSpPr>
          <p:nvPr/>
        </p:nvSpPr>
        <p:spPr bwMode="auto">
          <a:xfrm>
            <a:off x="4968875" y="5200651"/>
            <a:ext cx="22542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汇报部门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：职场大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话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4757739" y="1038225"/>
            <a:ext cx="2676525" cy="2420938"/>
            <a:chOff x="0" y="0"/>
            <a:chExt cx="2678112" cy="2420937"/>
          </a:xfrm>
        </p:grpSpPr>
        <p:grpSp>
          <p:nvGrpSpPr>
            <p:cNvPr id="3084" name="Group 6"/>
            <p:cNvGrpSpPr>
              <a:grpSpLocks/>
            </p:cNvGrpSpPr>
            <p:nvPr/>
          </p:nvGrpSpPr>
          <p:grpSpPr bwMode="auto">
            <a:xfrm>
              <a:off x="0" y="0"/>
              <a:ext cx="2678112" cy="2420937"/>
              <a:chOff x="0" y="0"/>
              <a:chExt cx="2678112" cy="2420937"/>
            </a:xfrm>
          </p:grpSpPr>
          <p:sp>
            <p:nvSpPr>
              <p:cNvPr id="3086" name="椭圆 8"/>
              <p:cNvSpPr>
                <a:spLocks noChangeArrowheads="1"/>
              </p:cNvSpPr>
              <p:nvPr/>
            </p:nvSpPr>
            <p:spPr bwMode="auto">
              <a:xfrm>
                <a:off x="1047750" y="0"/>
                <a:ext cx="1562100" cy="1562100"/>
              </a:xfrm>
              <a:prstGeom prst="ellipse">
                <a:avLst/>
              </a:prstGeom>
              <a:solidFill>
                <a:srgbClr val="FC6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87" name="椭圆 5"/>
              <p:cNvSpPr>
                <a:spLocks noChangeArrowheads="1"/>
              </p:cNvSpPr>
              <p:nvPr/>
            </p:nvSpPr>
            <p:spPr bwMode="auto">
              <a:xfrm>
                <a:off x="0" y="1103312"/>
                <a:ext cx="1247775" cy="1247775"/>
              </a:xfrm>
              <a:prstGeom prst="ellipse">
                <a:avLst/>
              </a:prstGeom>
              <a:solidFill>
                <a:srgbClr val="FEC3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88" name="椭圆 7"/>
              <p:cNvSpPr>
                <a:spLocks noChangeArrowheads="1"/>
              </p:cNvSpPr>
              <p:nvPr/>
            </p:nvSpPr>
            <p:spPr bwMode="auto">
              <a:xfrm>
                <a:off x="603250" y="1993900"/>
                <a:ext cx="427037" cy="427037"/>
              </a:xfrm>
              <a:prstGeom prst="ellipse">
                <a:avLst/>
              </a:prstGeom>
              <a:solidFill>
                <a:srgbClr val="F89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89" name="椭圆 9"/>
              <p:cNvSpPr>
                <a:spLocks noChangeArrowheads="1"/>
              </p:cNvSpPr>
              <p:nvPr/>
            </p:nvSpPr>
            <p:spPr bwMode="auto">
              <a:xfrm>
                <a:off x="1957387" y="641350"/>
                <a:ext cx="720725" cy="719137"/>
              </a:xfrm>
              <a:prstGeom prst="ellipse">
                <a:avLst/>
              </a:prstGeom>
              <a:solidFill>
                <a:srgbClr val="29B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90" name="椭圆 4"/>
              <p:cNvSpPr>
                <a:spLocks noChangeArrowheads="1"/>
              </p:cNvSpPr>
              <p:nvPr/>
            </p:nvSpPr>
            <p:spPr bwMode="auto">
              <a:xfrm>
                <a:off x="207962" y="173037"/>
                <a:ext cx="2159000" cy="2159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85" name="文本框 2"/>
            <p:cNvSpPr txBox="1">
              <a:spLocks noChangeArrowheads="1"/>
            </p:cNvSpPr>
            <p:nvPr/>
          </p:nvSpPr>
          <p:spPr bwMode="auto">
            <a:xfrm>
              <a:off x="509899" y="935564"/>
              <a:ext cx="15449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595F6F"/>
                  </a:solidFill>
                  <a:latin typeface="Arial" panose="020B0604020202020204" pitchFamily="34" charset="0"/>
                </a:rPr>
                <a:t>LOGO</a:t>
              </a:r>
              <a:endParaRPr lang="zh-CN" altLang="en-US" sz="3600" b="1">
                <a:solidFill>
                  <a:srgbClr val="595F6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8" name="矩形 4"/>
          <p:cNvSpPr>
            <a:spLocks noChangeArrowheads="1"/>
          </p:cNvSpPr>
          <p:nvPr/>
        </p:nvSpPr>
        <p:spPr bwMode="auto">
          <a:xfrm>
            <a:off x="2463800" y="5483227"/>
            <a:ext cx="7264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话（模板最后有二维码），获取更多原创模板。基于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演示设计的一站式在线演示、素材销售、服务交易系统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9" name="Group 14"/>
          <p:cNvGrpSpPr>
            <a:grpSpLocks/>
          </p:cNvGrpSpPr>
          <p:nvPr/>
        </p:nvGrpSpPr>
        <p:grpSpPr bwMode="auto">
          <a:xfrm>
            <a:off x="5019676" y="4459290"/>
            <a:ext cx="2124075" cy="46037"/>
            <a:chOff x="0" y="0"/>
            <a:chExt cx="2021884" cy="45719"/>
          </a:xfrm>
        </p:grpSpPr>
        <p:sp>
          <p:nvSpPr>
            <p:cNvPr id="3080" name="矩形 6"/>
            <p:cNvSpPr>
              <a:spLocks noChangeArrowheads="1"/>
            </p:cNvSpPr>
            <p:nvPr/>
          </p:nvSpPr>
          <p:spPr bwMode="auto">
            <a:xfrm>
              <a:off x="0" y="0"/>
              <a:ext cx="513183" cy="45719"/>
            </a:xfrm>
            <a:prstGeom prst="rect">
              <a:avLst/>
            </a:prstGeom>
            <a:solidFill>
              <a:srgbClr val="FEC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1" name="矩形 17"/>
            <p:cNvSpPr>
              <a:spLocks noChangeArrowheads="1"/>
            </p:cNvSpPr>
            <p:nvPr/>
          </p:nvSpPr>
          <p:spPr bwMode="auto">
            <a:xfrm>
              <a:off x="509571" y="0"/>
              <a:ext cx="513183" cy="45719"/>
            </a:xfrm>
            <a:prstGeom prst="rect">
              <a:avLst/>
            </a:prstGeom>
            <a:solidFill>
              <a:srgbClr val="F89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2" name="矩形 18"/>
            <p:cNvSpPr>
              <a:spLocks noChangeArrowheads="1"/>
            </p:cNvSpPr>
            <p:nvPr/>
          </p:nvSpPr>
          <p:spPr bwMode="auto">
            <a:xfrm>
              <a:off x="1010942" y="0"/>
              <a:ext cx="513183" cy="45719"/>
            </a:xfrm>
            <a:prstGeom prst="rect">
              <a:avLst/>
            </a:prstGeom>
            <a:solidFill>
              <a:srgbClr val="29B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3" name="矩形 19"/>
            <p:cNvSpPr>
              <a:spLocks noChangeArrowheads="1"/>
            </p:cNvSpPr>
            <p:nvPr/>
          </p:nvSpPr>
          <p:spPr bwMode="auto">
            <a:xfrm>
              <a:off x="1508701" y="0"/>
              <a:ext cx="513183" cy="45719"/>
            </a:xfrm>
            <a:prstGeom prst="rect">
              <a:avLst/>
            </a:prstGeom>
            <a:solidFill>
              <a:srgbClr val="FC6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0" y="1"/>
            <a:ext cx="12192000" cy="4498428"/>
          </a:xfrm>
          <a:prstGeom prst="rect">
            <a:avLst/>
          </a:prstGeom>
          <a:solidFill>
            <a:srgbClr val="2B2E37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4498431"/>
            <a:ext cx="12192000" cy="2359571"/>
          </a:xfrm>
          <a:prstGeom prst="rect">
            <a:avLst/>
          </a:prstGeom>
          <a:solidFill>
            <a:srgbClr val="2B2E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5725" y="166022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5723" y="2039015"/>
            <a:ext cx="4945392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基于演示设计的一站式在线演示素材销售、服务交易系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5723" y="479685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5723" y="5166191"/>
            <a:ext cx="61280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基于演示设计的一站式在线演示素材销售、服务交易系统诞生于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353712" y="4103003"/>
            <a:ext cx="833437" cy="833438"/>
            <a:chOff x="7353712" y="4112156"/>
            <a:chExt cx="833437" cy="833438"/>
          </a:xfrm>
        </p:grpSpPr>
        <p:sp>
          <p:nvSpPr>
            <p:cNvPr id="9" name="椭圆 15"/>
            <p:cNvSpPr>
              <a:spLocks noChangeArrowheads="1"/>
            </p:cNvSpPr>
            <p:nvPr/>
          </p:nvSpPr>
          <p:spPr bwMode="auto">
            <a:xfrm>
              <a:off x="7353712" y="4112156"/>
              <a:ext cx="833437" cy="833438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3" name="图片 4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487" y="4337581"/>
              <a:ext cx="374650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8414163" y="4103003"/>
            <a:ext cx="833437" cy="833438"/>
            <a:chOff x="8414162" y="4112156"/>
            <a:chExt cx="833437" cy="833438"/>
          </a:xfrm>
        </p:grpSpPr>
        <p:sp>
          <p:nvSpPr>
            <p:cNvPr id="10" name="椭圆 17"/>
            <p:cNvSpPr>
              <a:spLocks noChangeArrowheads="1"/>
            </p:cNvSpPr>
            <p:nvPr/>
          </p:nvSpPr>
          <p:spPr bwMode="auto">
            <a:xfrm>
              <a:off x="8414162" y="4112156"/>
              <a:ext cx="833437" cy="833438"/>
            </a:xfrm>
            <a:prstGeom prst="ellipse">
              <a:avLst/>
            </a:prstGeom>
            <a:solidFill>
              <a:srgbClr val="FDB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4" name="图片 4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7524" y="4339169"/>
              <a:ext cx="37306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9476200" y="4103006"/>
            <a:ext cx="833437" cy="833437"/>
            <a:chOff x="9476199" y="4093850"/>
            <a:chExt cx="833437" cy="833437"/>
          </a:xfrm>
        </p:grpSpPr>
        <p:sp>
          <p:nvSpPr>
            <p:cNvPr id="11" name="椭圆 18"/>
            <p:cNvSpPr>
              <a:spLocks noChangeArrowheads="1"/>
            </p:cNvSpPr>
            <p:nvPr/>
          </p:nvSpPr>
          <p:spPr bwMode="auto">
            <a:xfrm>
              <a:off x="9476199" y="4093850"/>
              <a:ext cx="833437" cy="833437"/>
            </a:xfrm>
            <a:prstGeom prst="ellipse">
              <a:avLst/>
            </a:prstGeom>
            <a:solidFill>
              <a:srgbClr val="01B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5" name="图片 4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9561" y="4320862"/>
              <a:ext cx="37306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组合 19"/>
          <p:cNvGrpSpPr/>
          <p:nvPr/>
        </p:nvGrpSpPr>
        <p:grpSpPr>
          <a:xfrm>
            <a:off x="10538236" y="4103003"/>
            <a:ext cx="831851" cy="833438"/>
            <a:chOff x="10538236" y="4105806"/>
            <a:chExt cx="831850" cy="833438"/>
          </a:xfrm>
        </p:grpSpPr>
        <p:sp>
          <p:nvSpPr>
            <p:cNvPr id="12" name="椭圆 30"/>
            <p:cNvSpPr>
              <a:spLocks noChangeArrowheads="1"/>
            </p:cNvSpPr>
            <p:nvPr/>
          </p:nvSpPr>
          <p:spPr bwMode="auto">
            <a:xfrm>
              <a:off x="10538236" y="4105806"/>
              <a:ext cx="831850" cy="833438"/>
            </a:xfrm>
            <a:prstGeom prst="ellipse">
              <a:avLst/>
            </a:prstGeom>
            <a:solidFill>
              <a:srgbClr val="FF6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6" name="图片 4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6836" y="4339169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矩形 22"/>
          <p:cNvSpPr>
            <a:spLocks noChangeArrowheads="1"/>
          </p:cNvSpPr>
          <p:nvPr/>
        </p:nvSpPr>
        <p:spPr bwMode="auto">
          <a:xfrm rot="10800000">
            <a:off x="1" y="1660227"/>
            <a:ext cx="71439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3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573720" y="2143178"/>
            <a:ext cx="2953064" cy="2922612"/>
            <a:chOff x="4611133" y="1967693"/>
            <a:chExt cx="2953064" cy="2922612"/>
          </a:xfrm>
        </p:grpSpPr>
        <p:sp>
          <p:nvSpPr>
            <p:cNvPr id="12" name="任意多边形 11"/>
            <p:cNvSpPr/>
            <p:nvPr/>
          </p:nvSpPr>
          <p:spPr bwMode="auto">
            <a:xfrm>
              <a:off x="4611133" y="1967693"/>
              <a:ext cx="1415006" cy="1415006"/>
            </a:xfrm>
            <a:custGeom>
              <a:avLst/>
              <a:gdLst>
                <a:gd name="connsiteX0" fmla="*/ 0 w 1415006"/>
                <a:gd name="connsiteY0" fmla="*/ 0 h 1415006"/>
                <a:gd name="connsiteX1" fmla="*/ 707503 w 1415006"/>
                <a:gd name="connsiteY1" fmla="*/ 0 h 1415006"/>
                <a:gd name="connsiteX2" fmla="*/ 1415006 w 1415006"/>
                <a:gd name="connsiteY2" fmla="*/ 707503 h 1415006"/>
                <a:gd name="connsiteX3" fmla="*/ 1409557 w 1415006"/>
                <a:gd name="connsiteY3" fmla="*/ 761558 h 1415006"/>
                <a:gd name="connsiteX4" fmla="*/ 1310652 w 1415006"/>
                <a:gd name="connsiteY4" fmla="*/ 771451 h 1415006"/>
                <a:gd name="connsiteX5" fmla="*/ 795466 w 1415006"/>
                <a:gd name="connsiteY5" fmla="*/ 1282616 h 1415006"/>
                <a:gd name="connsiteX6" fmla="*/ 782786 w 1415006"/>
                <a:gd name="connsiteY6" fmla="*/ 1407417 h 1415006"/>
                <a:gd name="connsiteX7" fmla="*/ 707503 w 1415006"/>
                <a:gd name="connsiteY7" fmla="*/ 1415006 h 1415006"/>
                <a:gd name="connsiteX8" fmla="*/ 0 w 1415006"/>
                <a:gd name="connsiteY8" fmla="*/ 707503 h 1415006"/>
                <a:gd name="connsiteX9" fmla="*/ 0 w 1415006"/>
                <a:gd name="connsiteY9" fmla="*/ 0 h 14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5006" h="1415006">
                  <a:moveTo>
                    <a:pt x="0" y="0"/>
                  </a:moveTo>
                  <a:lnTo>
                    <a:pt x="707503" y="0"/>
                  </a:lnTo>
                  <a:cubicBezTo>
                    <a:pt x="1098246" y="0"/>
                    <a:pt x="1415006" y="316760"/>
                    <a:pt x="1415006" y="707503"/>
                  </a:cubicBezTo>
                  <a:lnTo>
                    <a:pt x="1409557" y="761558"/>
                  </a:lnTo>
                  <a:lnTo>
                    <a:pt x="1310652" y="771451"/>
                  </a:lnTo>
                  <a:cubicBezTo>
                    <a:pt x="1052059" y="823954"/>
                    <a:pt x="848382" y="1026041"/>
                    <a:pt x="795466" y="1282616"/>
                  </a:cubicBezTo>
                  <a:lnTo>
                    <a:pt x="782786" y="1407417"/>
                  </a:lnTo>
                  <a:lnTo>
                    <a:pt x="707503" y="1415006"/>
                  </a:lnTo>
                  <a:cubicBezTo>
                    <a:pt x="316760" y="1415006"/>
                    <a:pt x="0" y="1098246"/>
                    <a:pt x="0" y="7075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6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6131689" y="1967693"/>
              <a:ext cx="1415006" cy="1415006"/>
            </a:xfrm>
            <a:custGeom>
              <a:avLst/>
              <a:gdLst>
                <a:gd name="connsiteX0" fmla="*/ 707503 w 1415006"/>
                <a:gd name="connsiteY0" fmla="*/ 0 h 1415006"/>
                <a:gd name="connsiteX1" fmla="*/ 1415006 w 1415006"/>
                <a:gd name="connsiteY1" fmla="*/ 0 h 1415006"/>
                <a:gd name="connsiteX2" fmla="*/ 1415006 w 1415006"/>
                <a:gd name="connsiteY2" fmla="*/ 707503 h 1415006"/>
                <a:gd name="connsiteX3" fmla="*/ 707503 w 1415006"/>
                <a:gd name="connsiteY3" fmla="*/ 1415006 h 1415006"/>
                <a:gd name="connsiteX4" fmla="*/ 677890 w 1415006"/>
                <a:gd name="connsiteY4" fmla="*/ 1412021 h 1415006"/>
                <a:gd name="connsiteX5" fmla="*/ 664742 w 1415006"/>
                <a:gd name="connsiteY5" fmla="*/ 1282616 h 1415006"/>
                <a:gd name="connsiteX6" fmla="*/ 16126 w 1415006"/>
                <a:gd name="connsiteY6" fmla="*/ 758105 h 1415006"/>
                <a:gd name="connsiteX7" fmla="*/ 5211 w 1415006"/>
                <a:gd name="connsiteY7" fmla="*/ 759197 h 1415006"/>
                <a:gd name="connsiteX8" fmla="*/ 0 w 1415006"/>
                <a:gd name="connsiteY8" fmla="*/ 707503 h 1415006"/>
                <a:gd name="connsiteX9" fmla="*/ 707503 w 1415006"/>
                <a:gd name="connsiteY9" fmla="*/ 0 h 14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5006" h="1415006">
                  <a:moveTo>
                    <a:pt x="707503" y="0"/>
                  </a:moveTo>
                  <a:lnTo>
                    <a:pt x="1415006" y="0"/>
                  </a:lnTo>
                  <a:lnTo>
                    <a:pt x="1415006" y="707503"/>
                  </a:lnTo>
                  <a:cubicBezTo>
                    <a:pt x="1415006" y="1098246"/>
                    <a:pt x="1098246" y="1415006"/>
                    <a:pt x="707503" y="1415006"/>
                  </a:cubicBezTo>
                  <a:lnTo>
                    <a:pt x="677890" y="1412021"/>
                  </a:lnTo>
                  <a:lnTo>
                    <a:pt x="664742" y="1282616"/>
                  </a:lnTo>
                  <a:cubicBezTo>
                    <a:pt x="603007" y="983279"/>
                    <a:pt x="336070" y="758105"/>
                    <a:pt x="16126" y="758105"/>
                  </a:cubicBezTo>
                  <a:lnTo>
                    <a:pt x="5211" y="759197"/>
                  </a:lnTo>
                  <a:lnTo>
                    <a:pt x="0" y="707503"/>
                  </a:lnTo>
                  <a:cubicBezTo>
                    <a:pt x="0" y="316760"/>
                    <a:pt x="316760" y="0"/>
                    <a:pt x="707503" y="0"/>
                  </a:cubicBezTo>
                  <a:close/>
                </a:path>
              </a:pathLst>
            </a:custGeom>
            <a:solidFill>
              <a:srgbClr val="01B06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4627259" y="3475299"/>
              <a:ext cx="1415006" cy="1415006"/>
            </a:xfrm>
            <a:custGeom>
              <a:avLst/>
              <a:gdLst>
                <a:gd name="connsiteX0" fmla="*/ 707503 w 1415006"/>
                <a:gd name="connsiteY0" fmla="*/ 0 h 1415006"/>
                <a:gd name="connsiteX1" fmla="*/ 766494 w 1415006"/>
                <a:gd name="connsiteY1" fmla="*/ 5947 h 1415006"/>
                <a:gd name="connsiteX2" fmla="*/ 779340 w 1415006"/>
                <a:gd name="connsiteY2" fmla="*/ 132386 h 1415006"/>
                <a:gd name="connsiteX3" fmla="*/ 1294526 w 1415006"/>
                <a:gd name="connsiteY3" fmla="*/ 643551 h 1415006"/>
                <a:gd name="connsiteX4" fmla="*/ 1409721 w 1415006"/>
                <a:gd name="connsiteY4" fmla="*/ 655073 h 1415006"/>
                <a:gd name="connsiteX5" fmla="*/ 1415006 w 1415006"/>
                <a:gd name="connsiteY5" fmla="*/ 707503 h 1415006"/>
                <a:gd name="connsiteX6" fmla="*/ 707503 w 1415006"/>
                <a:gd name="connsiteY6" fmla="*/ 1415006 h 1415006"/>
                <a:gd name="connsiteX7" fmla="*/ 0 w 1415006"/>
                <a:gd name="connsiteY7" fmla="*/ 1415006 h 1415006"/>
                <a:gd name="connsiteX8" fmla="*/ 0 w 1415006"/>
                <a:gd name="connsiteY8" fmla="*/ 707503 h 1415006"/>
                <a:gd name="connsiteX9" fmla="*/ 707503 w 1415006"/>
                <a:gd name="connsiteY9" fmla="*/ 0 h 14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5006" h="1415006">
                  <a:moveTo>
                    <a:pt x="707503" y="0"/>
                  </a:moveTo>
                  <a:lnTo>
                    <a:pt x="766494" y="5947"/>
                  </a:lnTo>
                  <a:lnTo>
                    <a:pt x="779340" y="132386"/>
                  </a:lnTo>
                  <a:cubicBezTo>
                    <a:pt x="832256" y="388961"/>
                    <a:pt x="1035933" y="591048"/>
                    <a:pt x="1294526" y="643551"/>
                  </a:cubicBezTo>
                  <a:lnTo>
                    <a:pt x="1409721" y="655073"/>
                  </a:lnTo>
                  <a:lnTo>
                    <a:pt x="1415006" y="707503"/>
                  </a:lnTo>
                  <a:cubicBezTo>
                    <a:pt x="1415006" y="1098246"/>
                    <a:pt x="1098246" y="1415006"/>
                    <a:pt x="707503" y="1415006"/>
                  </a:cubicBezTo>
                  <a:lnTo>
                    <a:pt x="0" y="1415006"/>
                  </a:lnTo>
                  <a:lnTo>
                    <a:pt x="0" y="707503"/>
                  </a:lnTo>
                  <a:cubicBezTo>
                    <a:pt x="0" y="316760"/>
                    <a:pt x="316760" y="0"/>
                    <a:pt x="707503" y="0"/>
                  </a:cubicBezTo>
                  <a:close/>
                </a:path>
              </a:pathLst>
            </a:custGeom>
            <a:solidFill>
              <a:srgbClr val="FF4F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6149191" y="3475299"/>
              <a:ext cx="1415006" cy="1415006"/>
            </a:xfrm>
            <a:custGeom>
              <a:avLst/>
              <a:gdLst>
                <a:gd name="connsiteX0" fmla="*/ 707503 w 1415006"/>
                <a:gd name="connsiteY0" fmla="*/ 0 h 1415006"/>
                <a:gd name="connsiteX1" fmla="*/ 1415006 w 1415006"/>
                <a:gd name="connsiteY1" fmla="*/ 707503 h 1415006"/>
                <a:gd name="connsiteX2" fmla="*/ 1415006 w 1415006"/>
                <a:gd name="connsiteY2" fmla="*/ 1415006 h 1415006"/>
                <a:gd name="connsiteX3" fmla="*/ 707503 w 1415006"/>
                <a:gd name="connsiteY3" fmla="*/ 1415006 h 1415006"/>
                <a:gd name="connsiteX4" fmla="*/ 0 w 1415006"/>
                <a:gd name="connsiteY4" fmla="*/ 707503 h 1415006"/>
                <a:gd name="connsiteX5" fmla="*/ 5168 w 1415006"/>
                <a:gd name="connsiteY5" fmla="*/ 656243 h 1415006"/>
                <a:gd name="connsiteX6" fmla="*/ 132054 w 1415006"/>
                <a:gd name="connsiteY6" fmla="*/ 643551 h 1415006"/>
                <a:gd name="connsiteX7" fmla="*/ 647240 w 1415006"/>
                <a:gd name="connsiteY7" fmla="*/ 132386 h 1415006"/>
                <a:gd name="connsiteX8" fmla="*/ 660207 w 1415006"/>
                <a:gd name="connsiteY8" fmla="*/ 4768 h 1415006"/>
                <a:gd name="connsiteX9" fmla="*/ 707503 w 1415006"/>
                <a:gd name="connsiteY9" fmla="*/ 0 h 14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5006" h="1415006">
                  <a:moveTo>
                    <a:pt x="707503" y="0"/>
                  </a:moveTo>
                  <a:cubicBezTo>
                    <a:pt x="1098246" y="0"/>
                    <a:pt x="1415006" y="316760"/>
                    <a:pt x="1415006" y="707503"/>
                  </a:cubicBezTo>
                  <a:lnTo>
                    <a:pt x="1415006" y="1415006"/>
                  </a:lnTo>
                  <a:lnTo>
                    <a:pt x="707503" y="1415006"/>
                  </a:lnTo>
                  <a:cubicBezTo>
                    <a:pt x="316760" y="1415006"/>
                    <a:pt x="0" y="1098246"/>
                    <a:pt x="0" y="707503"/>
                  </a:cubicBezTo>
                  <a:lnTo>
                    <a:pt x="5168" y="656243"/>
                  </a:lnTo>
                  <a:lnTo>
                    <a:pt x="132054" y="643551"/>
                  </a:lnTo>
                  <a:cubicBezTo>
                    <a:pt x="390648" y="591048"/>
                    <a:pt x="594325" y="388961"/>
                    <a:pt x="647240" y="132386"/>
                  </a:cubicBezTo>
                  <a:lnTo>
                    <a:pt x="660207" y="4768"/>
                  </a:lnTo>
                  <a:lnTo>
                    <a:pt x="707503" y="0"/>
                  </a:lnTo>
                  <a:close/>
                </a:path>
              </a:pathLst>
            </a:custGeom>
            <a:solidFill>
              <a:srgbClr val="FF684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5483029" y="2816300"/>
              <a:ext cx="1225399" cy="1225399"/>
            </a:xfrm>
            <a:prstGeom prst="ellipse">
              <a:avLst/>
            </a:prstGeom>
            <a:solidFill>
              <a:srgbClr val="595F6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1" name="图片 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965" y="2561497"/>
            <a:ext cx="374651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967" y="4170962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4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017" y="4217186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4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015" y="2590110"/>
            <a:ext cx="374651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3872261" y="2489641"/>
            <a:ext cx="59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B64D"/>
                </a:solidFill>
              </a:rPr>
              <a:t>01</a:t>
            </a:r>
            <a:endParaRPr lang="zh-CN" altLang="en-US" sz="2400">
              <a:solidFill>
                <a:srgbClr val="FFB64D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8923" y="228369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0686" y="2619407"/>
            <a:ext cx="272422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基于演示设计的一站式在线演示素材销售、服务交易系统</a:t>
            </a:r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3872261" y="4198871"/>
            <a:ext cx="59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4F63"/>
                </a:solidFill>
              </a:rPr>
              <a:t>02</a:t>
            </a:r>
            <a:endParaRPr lang="zh-CN" altLang="en-US" sz="2400">
              <a:solidFill>
                <a:srgbClr val="FF4F63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88923" y="39929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20686" y="4328637"/>
            <a:ext cx="272422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基于演示设计的一站式在线演示素材销售、服务交易系统</a:t>
            </a:r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7775662" y="2489641"/>
            <a:ext cx="59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01B06D"/>
                </a:solidFill>
              </a:rPr>
              <a:t>03</a:t>
            </a:r>
            <a:endParaRPr lang="zh-CN" altLang="en-US" sz="2400">
              <a:solidFill>
                <a:srgbClr val="01B06D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86657" y="228369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86658" y="2649310"/>
            <a:ext cx="272422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基于演示设计的一站式在线演示素材销售、服务交易系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  <a:endParaRPr lang="zh-CN" altLang="en-US" sz="1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7775662" y="4198871"/>
            <a:ext cx="59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6849"/>
                </a:solidFill>
              </a:rPr>
              <a:t>04</a:t>
            </a:r>
            <a:endParaRPr lang="zh-CN" altLang="en-US" sz="2400">
              <a:solidFill>
                <a:srgbClr val="FF6849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86657" y="39929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86658" y="4358540"/>
            <a:ext cx="272422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基于演示设计的一站式在线演示素材销售、服务交易系</a:t>
            </a: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  <a:endParaRPr lang="zh-CN" altLang="en-US" sz="1400"/>
          </a:p>
        </p:txBody>
      </p:sp>
      <p:pic>
        <p:nvPicPr>
          <p:cNvPr id="31" name="图片 4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163" y="3450993"/>
            <a:ext cx="374651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24"/>
          <p:cNvSpPr txBox="1">
            <a:spLocks noChangeArrowheads="1"/>
          </p:cNvSpPr>
          <p:nvPr/>
        </p:nvSpPr>
        <p:spPr bwMode="auto">
          <a:xfrm>
            <a:off x="4926013" y="645186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3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020" y="1067284"/>
            <a:ext cx="6033053" cy="603305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01391" y="1876632"/>
            <a:ext cx="833437" cy="833438"/>
            <a:chOff x="7353712" y="4112156"/>
            <a:chExt cx="833437" cy="833438"/>
          </a:xfrm>
        </p:grpSpPr>
        <p:sp>
          <p:nvSpPr>
            <p:cNvPr id="4" name="椭圆 15"/>
            <p:cNvSpPr>
              <a:spLocks noChangeArrowheads="1"/>
            </p:cNvSpPr>
            <p:nvPr/>
          </p:nvSpPr>
          <p:spPr bwMode="auto">
            <a:xfrm>
              <a:off x="7353712" y="4112156"/>
              <a:ext cx="833437" cy="833438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5" name="图片 4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487" y="4337581"/>
              <a:ext cx="374650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1204674" y="2935495"/>
            <a:ext cx="833437" cy="833438"/>
            <a:chOff x="8414162" y="4112156"/>
            <a:chExt cx="833437" cy="833438"/>
          </a:xfrm>
        </p:grpSpPr>
        <p:sp>
          <p:nvSpPr>
            <p:cNvPr id="7" name="椭圆 17"/>
            <p:cNvSpPr>
              <a:spLocks noChangeArrowheads="1"/>
            </p:cNvSpPr>
            <p:nvPr/>
          </p:nvSpPr>
          <p:spPr bwMode="auto">
            <a:xfrm>
              <a:off x="8414162" y="4112156"/>
              <a:ext cx="833437" cy="833438"/>
            </a:xfrm>
            <a:prstGeom prst="ellipse">
              <a:avLst/>
            </a:prstGeom>
            <a:solidFill>
              <a:srgbClr val="FDB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8" name="图片 4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7524" y="4339169"/>
              <a:ext cx="37306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1201391" y="3994360"/>
            <a:ext cx="833437" cy="833437"/>
            <a:chOff x="9476199" y="4093850"/>
            <a:chExt cx="833437" cy="833437"/>
          </a:xfrm>
        </p:grpSpPr>
        <p:sp>
          <p:nvSpPr>
            <p:cNvPr id="10" name="椭圆 18"/>
            <p:cNvSpPr>
              <a:spLocks noChangeArrowheads="1"/>
            </p:cNvSpPr>
            <p:nvPr/>
          </p:nvSpPr>
          <p:spPr bwMode="auto">
            <a:xfrm>
              <a:off x="9476199" y="4093850"/>
              <a:ext cx="833437" cy="833437"/>
            </a:xfrm>
            <a:prstGeom prst="ellipse">
              <a:avLst/>
            </a:prstGeom>
            <a:solidFill>
              <a:srgbClr val="01B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1" name="图片 4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9561" y="4320862"/>
              <a:ext cx="37306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1202977" y="5053220"/>
            <a:ext cx="831851" cy="833438"/>
            <a:chOff x="10538236" y="4105806"/>
            <a:chExt cx="831850" cy="833438"/>
          </a:xfrm>
        </p:grpSpPr>
        <p:sp>
          <p:nvSpPr>
            <p:cNvPr id="13" name="椭圆 30"/>
            <p:cNvSpPr>
              <a:spLocks noChangeArrowheads="1"/>
            </p:cNvSpPr>
            <p:nvPr/>
          </p:nvSpPr>
          <p:spPr bwMode="auto">
            <a:xfrm>
              <a:off x="10538236" y="4105806"/>
              <a:ext cx="831850" cy="833438"/>
            </a:xfrm>
            <a:prstGeom prst="ellipse">
              <a:avLst/>
            </a:prstGeom>
            <a:solidFill>
              <a:srgbClr val="FF6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4" name="图片 4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6836" y="4339169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文本框 14"/>
          <p:cNvSpPr txBox="1"/>
          <p:nvPr/>
        </p:nvSpPr>
        <p:spPr>
          <a:xfrm>
            <a:off x="2157273" y="182693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57274" y="2166453"/>
            <a:ext cx="398511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157273" y="291195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57274" y="3251469"/>
            <a:ext cx="398511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</a:t>
            </a:r>
            <a:endParaRPr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157273" y="399697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57274" y="4336487"/>
            <a:ext cx="398511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</a:t>
            </a:r>
            <a:endParaRPr lang="zh-CN" altLang="en-US" sz="1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2157273" y="50819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57272" y="5421504"/>
            <a:ext cx="405468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</a:t>
            </a:r>
            <a:endParaRPr lang="zh-CN" altLang="en-US" sz="1400" dirty="0"/>
          </a:p>
        </p:txBody>
      </p:sp>
      <p:sp>
        <p:nvSpPr>
          <p:cNvPr id="23" name="文本框 24"/>
          <p:cNvSpPr txBox="1">
            <a:spLocks noChangeArrowheads="1"/>
          </p:cNvSpPr>
          <p:nvPr/>
        </p:nvSpPr>
        <p:spPr bwMode="auto">
          <a:xfrm>
            <a:off x="4926013" y="645186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3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>
            <a:off x="1395686" y="1757096"/>
            <a:ext cx="2102069" cy="1440000"/>
          </a:xfrm>
          <a:custGeom>
            <a:avLst/>
            <a:gdLst>
              <a:gd name="connsiteX0" fmla="*/ 0 w 2102069"/>
              <a:gd name="connsiteY0" fmla="*/ 0 h 1440000"/>
              <a:gd name="connsiteX1" fmla="*/ 2102069 w 2102069"/>
              <a:gd name="connsiteY1" fmla="*/ 0 h 1440000"/>
              <a:gd name="connsiteX2" fmla="*/ 2102069 w 2102069"/>
              <a:gd name="connsiteY2" fmla="*/ 1440000 h 1440000"/>
              <a:gd name="connsiteX3" fmla="*/ 1617981 w 2102069"/>
              <a:gd name="connsiteY3" fmla="*/ 1440000 h 1440000"/>
              <a:gd name="connsiteX4" fmla="*/ 1615346 w 2102069"/>
              <a:gd name="connsiteY4" fmla="*/ 1413854 h 1440000"/>
              <a:gd name="connsiteX5" fmla="*/ 1054169 w 2102069"/>
              <a:gd name="connsiteY5" fmla="*/ 956482 h 1440000"/>
              <a:gd name="connsiteX6" fmla="*/ 492993 w 2102069"/>
              <a:gd name="connsiteY6" fmla="*/ 1413854 h 1440000"/>
              <a:gd name="connsiteX7" fmla="*/ 490357 w 2102069"/>
              <a:gd name="connsiteY7" fmla="*/ 1440000 h 1440000"/>
              <a:gd name="connsiteX8" fmla="*/ 0 w 2102069"/>
              <a:gd name="connsiteY8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069" h="1440000">
                <a:moveTo>
                  <a:pt x="0" y="0"/>
                </a:moveTo>
                <a:lnTo>
                  <a:pt x="2102069" y="0"/>
                </a:lnTo>
                <a:lnTo>
                  <a:pt x="2102069" y="1440000"/>
                </a:lnTo>
                <a:lnTo>
                  <a:pt x="1617981" y="1440000"/>
                </a:lnTo>
                <a:lnTo>
                  <a:pt x="1615346" y="1413854"/>
                </a:lnTo>
                <a:cubicBezTo>
                  <a:pt x="1561933" y="1152833"/>
                  <a:pt x="1330981" y="956482"/>
                  <a:pt x="1054169" y="956482"/>
                </a:cubicBezTo>
                <a:cubicBezTo>
                  <a:pt x="777358" y="956482"/>
                  <a:pt x="546405" y="1152833"/>
                  <a:pt x="492993" y="1413854"/>
                </a:cubicBezTo>
                <a:lnTo>
                  <a:pt x="490357" y="1440000"/>
                </a:lnTo>
                <a:lnTo>
                  <a:pt x="0" y="1440000"/>
                </a:lnTo>
                <a:close/>
              </a:path>
            </a:pathLst>
          </a:custGeom>
          <a:solidFill>
            <a:srgbClr val="FF4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任意多边形 31"/>
          <p:cNvSpPr/>
          <p:nvPr/>
        </p:nvSpPr>
        <p:spPr bwMode="auto">
          <a:xfrm>
            <a:off x="3821084" y="1757095"/>
            <a:ext cx="2102069" cy="1440000"/>
          </a:xfrm>
          <a:custGeom>
            <a:avLst/>
            <a:gdLst>
              <a:gd name="connsiteX0" fmla="*/ 0 w 2102069"/>
              <a:gd name="connsiteY0" fmla="*/ 0 h 1440000"/>
              <a:gd name="connsiteX1" fmla="*/ 2102069 w 2102069"/>
              <a:gd name="connsiteY1" fmla="*/ 0 h 1440000"/>
              <a:gd name="connsiteX2" fmla="*/ 2102069 w 2102069"/>
              <a:gd name="connsiteY2" fmla="*/ 1440000 h 1440000"/>
              <a:gd name="connsiteX3" fmla="*/ 1617981 w 2102069"/>
              <a:gd name="connsiteY3" fmla="*/ 1440000 h 1440000"/>
              <a:gd name="connsiteX4" fmla="*/ 1615346 w 2102069"/>
              <a:gd name="connsiteY4" fmla="*/ 1413855 h 1440000"/>
              <a:gd name="connsiteX5" fmla="*/ 1054169 w 2102069"/>
              <a:gd name="connsiteY5" fmla="*/ 956483 h 1440000"/>
              <a:gd name="connsiteX6" fmla="*/ 492993 w 2102069"/>
              <a:gd name="connsiteY6" fmla="*/ 1413855 h 1440000"/>
              <a:gd name="connsiteX7" fmla="*/ 490357 w 2102069"/>
              <a:gd name="connsiteY7" fmla="*/ 1440000 h 1440000"/>
              <a:gd name="connsiteX8" fmla="*/ 0 w 2102069"/>
              <a:gd name="connsiteY8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069" h="1440000">
                <a:moveTo>
                  <a:pt x="0" y="0"/>
                </a:moveTo>
                <a:lnTo>
                  <a:pt x="2102069" y="0"/>
                </a:lnTo>
                <a:lnTo>
                  <a:pt x="2102069" y="1440000"/>
                </a:lnTo>
                <a:lnTo>
                  <a:pt x="1617981" y="1440000"/>
                </a:lnTo>
                <a:lnTo>
                  <a:pt x="1615346" y="1413855"/>
                </a:lnTo>
                <a:cubicBezTo>
                  <a:pt x="1561933" y="1152834"/>
                  <a:pt x="1330981" y="956483"/>
                  <a:pt x="1054169" y="956483"/>
                </a:cubicBezTo>
                <a:cubicBezTo>
                  <a:pt x="777358" y="956483"/>
                  <a:pt x="546406" y="1152834"/>
                  <a:pt x="492993" y="1413855"/>
                </a:cubicBezTo>
                <a:lnTo>
                  <a:pt x="490357" y="1440000"/>
                </a:lnTo>
                <a:lnTo>
                  <a:pt x="0" y="1440000"/>
                </a:lnTo>
                <a:close/>
              </a:path>
            </a:pathLst>
          </a:custGeom>
          <a:solidFill>
            <a:srgbClr val="FFB6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任意多边形 33"/>
          <p:cNvSpPr/>
          <p:nvPr/>
        </p:nvSpPr>
        <p:spPr bwMode="auto">
          <a:xfrm>
            <a:off x="6246484" y="1757095"/>
            <a:ext cx="2102069" cy="1440000"/>
          </a:xfrm>
          <a:custGeom>
            <a:avLst/>
            <a:gdLst>
              <a:gd name="connsiteX0" fmla="*/ 0 w 2102069"/>
              <a:gd name="connsiteY0" fmla="*/ 0 h 1440000"/>
              <a:gd name="connsiteX1" fmla="*/ 2102069 w 2102069"/>
              <a:gd name="connsiteY1" fmla="*/ 0 h 1440000"/>
              <a:gd name="connsiteX2" fmla="*/ 2102069 w 2102069"/>
              <a:gd name="connsiteY2" fmla="*/ 1440000 h 1440000"/>
              <a:gd name="connsiteX3" fmla="*/ 1614845 w 2102069"/>
              <a:gd name="connsiteY3" fmla="*/ 1440000 h 1440000"/>
              <a:gd name="connsiteX4" fmla="*/ 1612210 w 2102069"/>
              <a:gd name="connsiteY4" fmla="*/ 1413855 h 1440000"/>
              <a:gd name="connsiteX5" fmla="*/ 1051033 w 2102069"/>
              <a:gd name="connsiteY5" fmla="*/ 956483 h 1440000"/>
              <a:gd name="connsiteX6" fmla="*/ 489857 w 2102069"/>
              <a:gd name="connsiteY6" fmla="*/ 1413855 h 1440000"/>
              <a:gd name="connsiteX7" fmla="*/ 487221 w 2102069"/>
              <a:gd name="connsiteY7" fmla="*/ 1440000 h 1440000"/>
              <a:gd name="connsiteX8" fmla="*/ 0 w 2102069"/>
              <a:gd name="connsiteY8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069" h="1440000">
                <a:moveTo>
                  <a:pt x="0" y="0"/>
                </a:moveTo>
                <a:lnTo>
                  <a:pt x="2102069" y="0"/>
                </a:lnTo>
                <a:lnTo>
                  <a:pt x="2102069" y="1440000"/>
                </a:lnTo>
                <a:lnTo>
                  <a:pt x="1614845" y="1440000"/>
                </a:lnTo>
                <a:lnTo>
                  <a:pt x="1612210" y="1413855"/>
                </a:lnTo>
                <a:cubicBezTo>
                  <a:pt x="1558797" y="1152834"/>
                  <a:pt x="1327845" y="956483"/>
                  <a:pt x="1051033" y="956483"/>
                </a:cubicBezTo>
                <a:cubicBezTo>
                  <a:pt x="774222" y="956483"/>
                  <a:pt x="543270" y="1152834"/>
                  <a:pt x="489857" y="1413855"/>
                </a:cubicBezTo>
                <a:lnTo>
                  <a:pt x="487221" y="1440000"/>
                </a:lnTo>
                <a:lnTo>
                  <a:pt x="0" y="1440000"/>
                </a:lnTo>
                <a:close/>
              </a:path>
            </a:pathLst>
          </a:cu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任意多边形 34"/>
          <p:cNvSpPr/>
          <p:nvPr/>
        </p:nvSpPr>
        <p:spPr bwMode="auto">
          <a:xfrm>
            <a:off x="8671883" y="1757095"/>
            <a:ext cx="2102069" cy="1440000"/>
          </a:xfrm>
          <a:custGeom>
            <a:avLst/>
            <a:gdLst>
              <a:gd name="connsiteX0" fmla="*/ 0 w 2102069"/>
              <a:gd name="connsiteY0" fmla="*/ 0 h 1440000"/>
              <a:gd name="connsiteX1" fmla="*/ 2102069 w 2102069"/>
              <a:gd name="connsiteY1" fmla="*/ 0 h 1440000"/>
              <a:gd name="connsiteX2" fmla="*/ 2102069 w 2102069"/>
              <a:gd name="connsiteY2" fmla="*/ 1440000 h 1440000"/>
              <a:gd name="connsiteX3" fmla="*/ 1614846 w 2102069"/>
              <a:gd name="connsiteY3" fmla="*/ 1440000 h 1440000"/>
              <a:gd name="connsiteX4" fmla="*/ 1612210 w 2102069"/>
              <a:gd name="connsiteY4" fmla="*/ 1413855 h 1440000"/>
              <a:gd name="connsiteX5" fmla="*/ 1051034 w 2102069"/>
              <a:gd name="connsiteY5" fmla="*/ 956483 h 1440000"/>
              <a:gd name="connsiteX6" fmla="*/ 489858 w 2102069"/>
              <a:gd name="connsiteY6" fmla="*/ 1413855 h 1440000"/>
              <a:gd name="connsiteX7" fmla="*/ 487222 w 2102069"/>
              <a:gd name="connsiteY7" fmla="*/ 1440000 h 1440000"/>
              <a:gd name="connsiteX8" fmla="*/ 0 w 2102069"/>
              <a:gd name="connsiteY8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069" h="1440000">
                <a:moveTo>
                  <a:pt x="0" y="0"/>
                </a:moveTo>
                <a:lnTo>
                  <a:pt x="2102069" y="0"/>
                </a:lnTo>
                <a:lnTo>
                  <a:pt x="2102069" y="1440000"/>
                </a:lnTo>
                <a:lnTo>
                  <a:pt x="1614846" y="1440000"/>
                </a:lnTo>
                <a:lnTo>
                  <a:pt x="1612210" y="1413855"/>
                </a:lnTo>
                <a:cubicBezTo>
                  <a:pt x="1558798" y="1152834"/>
                  <a:pt x="1327845" y="956483"/>
                  <a:pt x="1051034" y="956483"/>
                </a:cubicBezTo>
                <a:cubicBezTo>
                  <a:pt x="774223" y="956483"/>
                  <a:pt x="543270" y="1152834"/>
                  <a:pt x="489858" y="1413855"/>
                </a:cubicBezTo>
                <a:lnTo>
                  <a:pt x="487222" y="1440000"/>
                </a:lnTo>
                <a:lnTo>
                  <a:pt x="0" y="1440000"/>
                </a:lnTo>
                <a:close/>
              </a:path>
            </a:pathLst>
          </a:custGeom>
          <a:solidFill>
            <a:srgbClr val="FF68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95684" y="3197018"/>
            <a:ext cx="2102069" cy="2596056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821084" y="3197018"/>
            <a:ext cx="2102069" cy="2596056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246484" y="3197018"/>
            <a:ext cx="2102069" cy="2596056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671883" y="3197018"/>
            <a:ext cx="2102069" cy="2596056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393" y="2224505"/>
            <a:ext cx="374651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586" y="2226093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9730" y="2224507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4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192" y="2226093"/>
            <a:ext cx="374651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2123554" y="28016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48951" y="28032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理财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74353" y="28032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网银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99751" y="28016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存管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61887" y="35031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87287" y="35031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12687" y="35031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38087" y="35031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90358" y="3946054"/>
            <a:ext cx="1891700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基于演示设计的一站式在线演示素材销售、服务交易系统诞生于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</a:t>
            </a:r>
            <a:r>
              <a:rPr lang="zh-CN" altLang="en-US" sz="1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926267" y="3935439"/>
            <a:ext cx="1891700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基于演示设计的一站式在线演示素材销售、服务交易系统诞生于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</a:t>
            </a:r>
            <a:r>
              <a:rPr lang="zh-CN" altLang="en-US" sz="1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351667" y="3946054"/>
            <a:ext cx="1891700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基于演示设计的一站式在线演示素材销售、服务交易系统诞生于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</a:t>
            </a:r>
            <a:r>
              <a:rPr lang="zh-CN" altLang="en-US" sz="1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777066" y="3930365"/>
            <a:ext cx="1891700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基于演示设计的一站式在线演示素材销售、服务交易系统诞生于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</a:t>
            </a:r>
            <a:r>
              <a:rPr lang="zh-CN" altLang="en-US" sz="1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24"/>
          <p:cNvSpPr txBox="1">
            <a:spLocks noChangeArrowheads="1"/>
          </p:cNvSpPr>
          <p:nvPr/>
        </p:nvSpPr>
        <p:spPr bwMode="auto">
          <a:xfrm>
            <a:off x="4926013" y="645186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1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6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6120448" y="1757095"/>
            <a:ext cx="2448000" cy="1783080"/>
          </a:xfrm>
          <a:prstGeom prst="rect">
            <a:avLst/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600048" y="1757095"/>
            <a:ext cx="2448000" cy="1783080"/>
          </a:xfrm>
          <a:prstGeom prst="rect">
            <a:avLst/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630688" y="3580815"/>
            <a:ext cx="2448000" cy="1783080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181568" y="3580815"/>
            <a:ext cx="2412000" cy="1782000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81568" y="1757095"/>
            <a:ext cx="4888080" cy="1783080"/>
            <a:chOff x="1157120" y="1645920"/>
            <a:chExt cx="4898240" cy="1783080"/>
          </a:xfrm>
        </p:grpSpPr>
        <p:sp>
          <p:nvSpPr>
            <p:cNvPr id="3" name="矩形 2"/>
            <p:cNvSpPr/>
            <p:nvPr/>
          </p:nvSpPr>
          <p:spPr bwMode="auto">
            <a:xfrm>
              <a:off x="1158240" y="1645920"/>
              <a:ext cx="4897120" cy="178308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1157120" y="1645920"/>
              <a:ext cx="4897120" cy="1783080"/>
            </a:xfrm>
            <a:prstGeom prst="rect">
              <a:avLst/>
            </a:prstGeom>
            <a:solidFill>
              <a:srgbClr val="595F6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30608" y="3580815"/>
            <a:ext cx="4907280" cy="1793240"/>
            <a:chOff x="6096000" y="3469640"/>
            <a:chExt cx="4907280" cy="1793240"/>
          </a:xfrm>
        </p:grpSpPr>
        <p:sp>
          <p:nvSpPr>
            <p:cNvPr id="4" name="矩形 3"/>
            <p:cNvSpPr/>
            <p:nvPr/>
          </p:nvSpPr>
          <p:spPr bwMode="auto">
            <a:xfrm>
              <a:off x="6096000" y="3469640"/>
              <a:ext cx="4897120" cy="178308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6106160" y="3479800"/>
              <a:ext cx="4897120" cy="1783080"/>
            </a:xfrm>
            <a:prstGeom prst="rect">
              <a:avLst/>
            </a:prstGeom>
            <a:solidFill>
              <a:srgbClr val="595F6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351679" y="208221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51677" y="2410909"/>
            <a:ext cx="211573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基于演示设计的一站式在线演示素材销售、服务交易系统</a:t>
            </a:r>
            <a:endParaRPr lang="zh-CN" altLang="en-US" sz="12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5" name="图片 4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9145" y="2653505"/>
            <a:ext cx="374651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椭圆 15"/>
          <p:cNvSpPr/>
          <p:nvPr/>
        </p:nvSpPr>
        <p:spPr bwMode="auto">
          <a:xfrm>
            <a:off x="8911831" y="2546984"/>
            <a:ext cx="589280" cy="58928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78196" y="20794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存款余额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32711" y="26181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800000000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73279" y="380941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73277" y="4138109"/>
            <a:ext cx="211573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基于演示设计的一站式在线演示素材销售、服务交易系统</a:t>
            </a:r>
            <a:endParaRPr lang="zh-CN" altLang="en-US" sz="12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3954131" y="4340224"/>
            <a:ext cx="589280" cy="58928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20497" y="38726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理财余额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75011" y="441139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800000000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0" name="图片 4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489" y="4463012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24"/>
          <p:cNvSpPr txBox="1">
            <a:spLocks noChangeArrowheads="1"/>
          </p:cNvSpPr>
          <p:nvPr/>
        </p:nvSpPr>
        <p:spPr bwMode="auto">
          <a:xfrm>
            <a:off x="4926013" y="645186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3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B2E37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98533" y="2899786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03960" y="3330078"/>
            <a:ext cx="981456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本模板为职场大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话（演界网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：强者视觉）原创模板，请勿商用。扫面上面的二维码关注微信公众号，定期更新原创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模板及教程。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19139" y="4077169"/>
            <a:ext cx="260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Vision Of Strong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69826" y="4488654"/>
            <a:ext cx="1452351" cy="305596"/>
            <a:chOff x="5211208" y="4488642"/>
            <a:chExt cx="1788080" cy="376238"/>
          </a:xfrm>
        </p:grpSpPr>
        <p:pic>
          <p:nvPicPr>
            <p:cNvPr id="12" name="图片 4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208" y="4488642"/>
              <a:ext cx="374650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4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510" y="4490230"/>
              <a:ext cx="37306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4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225" y="4491817"/>
              <a:ext cx="37306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4019340" y="1583047"/>
            <a:ext cx="4153320" cy="1144368"/>
            <a:chOff x="4797640" y="1583046"/>
            <a:chExt cx="4153320" cy="114436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7640" y="1583046"/>
              <a:ext cx="1144368" cy="114436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248153" y="1821011"/>
              <a:ext cx="270280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微信公众号：职场大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话</a:t>
              </a:r>
              <a:endPara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更多精彩，敬请扫描！</a:t>
              </a:r>
              <a:endPara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63554" y="4437115"/>
            <a:ext cx="860743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12192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3" y="315180"/>
            <a:ext cx="10282184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24419" y="3097348"/>
            <a:ext cx="5471583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96000" y="3097348"/>
            <a:ext cx="5471584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56" y="3097345"/>
            <a:ext cx="52493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36" y="3097345"/>
            <a:ext cx="52493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2"/>
          <p:cNvSpPr txBox="1">
            <a:spLocks noGrp="1" noChangeArrowheads="1"/>
          </p:cNvSpPr>
          <p:nvPr/>
        </p:nvSpPr>
        <p:spPr bwMode="auto"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16FBBF9-2D35-497B-8132-ADCD63162D85}" type="datetime1">
              <a:rPr lang="zh-CN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2017/3/5</a:t>
            </a:fld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4099" name="图片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矩形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6262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9465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946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9465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946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946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946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946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946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946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01" name="文本框 5"/>
          <p:cNvSpPr txBox="1">
            <a:spLocks noChangeArrowheads="1"/>
          </p:cNvSpPr>
          <p:nvPr/>
        </p:nvSpPr>
        <p:spPr bwMode="auto">
          <a:xfrm>
            <a:off x="1016001" y="565152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102" name="文本框 7"/>
          <p:cNvSpPr txBox="1">
            <a:spLocks noChangeArrowheads="1"/>
          </p:cNvSpPr>
          <p:nvPr/>
        </p:nvSpPr>
        <p:spPr bwMode="auto">
          <a:xfrm>
            <a:off x="1025525" y="946152"/>
            <a:ext cx="25909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The Vision of Strong Presentation</a:t>
            </a:r>
            <a:endParaRPr lang="zh-CN" altLang="en-US" sz="120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sym typeface="Microsoft JhengHei UI Light" panose="020B0304030504040204" pitchFamily="34" charset="-120"/>
            </a:endParaRPr>
          </a:p>
        </p:txBody>
      </p:sp>
      <p:sp>
        <p:nvSpPr>
          <p:cNvPr id="4103" name="椭圆 15"/>
          <p:cNvSpPr>
            <a:spLocks noChangeArrowheads="1"/>
          </p:cNvSpPr>
          <p:nvPr/>
        </p:nvSpPr>
        <p:spPr bwMode="auto">
          <a:xfrm>
            <a:off x="1138239" y="1778000"/>
            <a:ext cx="833437" cy="833438"/>
          </a:xfrm>
          <a:prstGeom prst="ellipse">
            <a:avLst/>
          </a:prstGeom>
          <a:solidFill>
            <a:srgbClr val="FF4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04" name="椭圆 17"/>
          <p:cNvSpPr>
            <a:spLocks noChangeArrowheads="1"/>
          </p:cNvSpPr>
          <p:nvPr/>
        </p:nvSpPr>
        <p:spPr bwMode="auto">
          <a:xfrm>
            <a:off x="1138239" y="3165475"/>
            <a:ext cx="833437" cy="833438"/>
          </a:xfrm>
          <a:prstGeom prst="ellipse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05" name="椭圆 18"/>
          <p:cNvSpPr>
            <a:spLocks noChangeArrowheads="1"/>
          </p:cNvSpPr>
          <p:nvPr/>
        </p:nvSpPr>
        <p:spPr bwMode="auto">
          <a:xfrm>
            <a:off x="1138239" y="4554540"/>
            <a:ext cx="833437" cy="833437"/>
          </a:xfrm>
          <a:prstGeom prst="ellipse">
            <a:avLst/>
          </a:prstGeom>
          <a:solidFill>
            <a:srgbClr val="01B0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06" name="矩形 22"/>
          <p:cNvSpPr>
            <a:spLocks noChangeArrowheads="1"/>
          </p:cNvSpPr>
          <p:nvPr/>
        </p:nvSpPr>
        <p:spPr bwMode="auto">
          <a:xfrm>
            <a:off x="-7938" y="646113"/>
            <a:ext cx="69851" cy="461962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07" name="文本框 23"/>
          <p:cNvSpPr txBox="1">
            <a:spLocks noChangeArrowheads="1"/>
          </p:cNvSpPr>
          <p:nvPr/>
        </p:nvSpPr>
        <p:spPr bwMode="auto">
          <a:xfrm>
            <a:off x="2032000" y="1778000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4108" name="矩形 25"/>
          <p:cNvSpPr>
            <a:spLocks noChangeArrowheads="1"/>
          </p:cNvSpPr>
          <p:nvPr/>
        </p:nvSpPr>
        <p:spPr bwMode="auto">
          <a:xfrm>
            <a:off x="2032001" y="2090738"/>
            <a:ext cx="367823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4109" name="文本框 26"/>
          <p:cNvSpPr txBox="1">
            <a:spLocks noChangeArrowheads="1"/>
          </p:cNvSpPr>
          <p:nvPr/>
        </p:nvSpPr>
        <p:spPr bwMode="auto">
          <a:xfrm>
            <a:off x="2032000" y="3167064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4110" name="矩形 27"/>
          <p:cNvSpPr>
            <a:spLocks noChangeArrowheads="1"/>
          </p:cNvSpPr>
          <p:nvPr/>
        </p:nvSpPr>
        <p:spPr bwMode="auto">
          <a:xfrm>
            <a:off x="2032001" y="3479800"/>
            <a:ext cx="367823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4111" name="文本框 28"/>
          <p:cNvSpPr txBox="1">
            <a:spLocks noChangeArrowheads="1"/>
          </p:cNvSpPr>
          <p:nvPr/>
        </p:nvSpPr>
        <p:spPr bwMode="auto">
          <a:xfrm>
            <a:off x="2032000" y="4549775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4112" name="矩形 29"/>
          <p:cNvSpPr>
            <a:spLocks noChangeArrowheads="1"/>
          </p:cNvSpPr>
          <p:nvPr/>
        </p:nvSpPr>
        <p:spPr bwMode="auto">
          <a:xfrm>
            <a:off x="2032001" y="4860925"/>
            <a:ext cx="367823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4113" name="椭圆 30"/>
          <p:cNvSpPr>
            <a:spLocks noChangeArrowheads="1"/>
          </p:cNvSpPr>
          <p:nvPr/>
        </p:nvSpPr>
        <p:spPr bwMode="auto">
          <a:xfrm>
            <a:off x="6746875" y="1778000"/>
            <a:ext cx="831851" cy="833438"/>
          </a:xfrm>
          <a:prstGeom prst="ellipse">
            <a:avLst/>
          </a:prstGeom>
          <a:solidFill>
            <a:srgbClr val="FF68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14" name="椭圆 31"/>
          <p:cNvSpPr>
            <a:spLocks noChangeArrowheads="1"/>
          </p:cNvSpPr>
          <p:nvPr/>
        </p:nvSpPr>
        <p:spPr bwMode="auto">
          <a:xfrm>
            <a:off x="6746875" y="3165475"/>
            <a:ext cx="831851" cy="833438"/>
          </a:xfrm>
          <a:prstGeom prst="ellipse">
            <a:avLst/>
          </a:prstGeom>
          <a:solidFill>
            <a:srgbClr val="14B5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15" name="椭圆 32"/>
          <p:cNvSpPr>
            <a:spLocks noChangeArrowheads="1"/>
          </p:cNvSpPr>
          <p:nvPr/>
        </p:nvSpPr>
        <p:spPr bwMode="auto">
          <a:xfrm>
            <a:off x="6746875" y="4554540"/>
            <a:ext cx="831851" cy="833437"/>
          </a:xfrm>
          <a:prstGeom prst="ellipse">
            <a:avLst/>
          </a:prstGeom>
          <a:solidFill>
            <a:srgbClr val="E254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16" name="文本框 33"/>
          <p:cNvSpPr txBox="1">
            <a:spLocks noChangeArrowheads="1"/>
          </p:cNvSpPr>
          <p:nvPr/>
        </p:nvSpPr>
        <p:spPr bwMode="auto">
          <a:xfrm>
            <a:off x="7639049" y="1778000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4117" name="矩形 34"/>
          <p:cNvSpPr>
            <a:spLocks noChangeArrowheads="1"/>
          </p:cNvSpPr>
          <p:nvPr/>
        </p:nvSpPr>
        <p:spPr bwMode="auto">
          <a:xfrm>
            <a:off x="7639052" y="2090738"/>
            <a:ext cx="367982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4118" name="文本框 35"/>
          <p:cNvSpPr txBox="1">
            <a:spLocks noChangeArrowheads="1"/>
          </p:cNvSpPr>
          <p:nvPr/>
        </p:nvSpPr>
        <p:spPr bwMode="auto">
          <a:xfrm>
            <a:off x="7639049" y="3167064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4119" name="矩形 36"/>
          <p:cNvSpPr>
            <a:spLocks noChangeArrowheads="1"/>
          </p:cNvSpPr>
          <p:nvPr/>
        </p:nvSpPr>
        <p:spPr bwMode="auto">
          <a:xfrm>
            <a:off x="7639052" y="3479800"/>
            <a:ext cx="367982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4120" name="文本框 37"/>
          <p:cNvSpPr txBox="1">
            <a:spLocks noChangeArrowheads="1"/>
          </p:cNvSpPr>
          <p:nvPr/>
        </p:nvSpPr>
        <p:spPr bwMode="auto">
          <a:xfrm>
            <a:off x="7639049" y="4549775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4121" name="矩形 38"/>
          <p:cNvSpPr>
            <a:spLocks noChangeArrowheads="1"/>
          </p:cNvSpPr>
          <p:nvPr/>
        </p:nvSpPr>
        <p:spPr bwMode="auto">
          <a:xfrm>
            <a:off x="7639052" y="4860925"/>
            <a:ext cx="367982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pic>
        <p:nvPicPr>
          <p:cNvPr id="4122" name="图片 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012" y="2003425"/>
            <a:ext cx="374651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图片 4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2" y="3392488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图片 4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2" y="4781552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图片 4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475" y="2011363"/>
            <a:ext cx="374651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图片 4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475" y="3392488"/>
            <a:ext cx="374651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图片 4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713" y="4792663"/>
            <a:ext cx="374651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5122" name="图片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10"/>
          <p:cNvSpPr>
            <a:spLocks noChangeArrowheads="1"/>
          </p:cNvSpPr>
          <p:nvPr/>
        </p:nvSpPr>
        <p:spPr bwMode="auto">
          <a:xfrm>
            <a:off x="0" y="3479800"/>
            <a:ext cx="12192000" cy="3378200"/>
          </a:xfrm>
          <a:prstGeom prst="rect">
            <a:avLst/>
          </a:prstGeom>
          <a:solidFill>
            <a:srgbClr val="2B2E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4" name="矩形 20"/>
          <p:cNvSpPr>
            <a:spLocks noChangeArrowheads="1"/>
          </p:cNvSpPr>
          <p:nvPr/>
        </p:nvSpPr>
        <p:spPr bwMode="auto">
          <a:xfrm>
            <a:off x="5287963" y="4151315"/>
            <a:ext cx="1758951" cy="420687"/>
          </a:xfrm>
          <a:prstGeom prst="rect">
            <a:avLst/>
          </a:prstGeom>
          <a:solidFill>
            <a:srgbClr val="FF4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5" name="矩形 11"/>
          <p:cNvSpPr>
            <a:spLocks noChangeArrowheads="1"/>
          </p:cNvSpPr>
          <p:nvPr/>
        </p:nvSpPr>
        <p:spPr bwMode="auto">
          <a:xfrm>
            <a:off x="0" y="0"/>
            <a:ext cx="12192000" cy="3868738"/>
          </a:xfrm>
          <a:prstGeom prst="rect">
            <a:avLst/>
          </a:prstGeom>
          <a:solidFill>
            <a:srgbClr val="2B2E3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6" name="椭圆 13"/>
          <p:cNvSpPr>
            <a:spLocks noChangeArrowheads="1"/>
          </p:cNvSpPr>
          <p:nvPr/>
        </p:nvSpPr>
        <p:spPr bwMode="auto">
          <a:xfrm>
            <a:off x="5081590" y="4152900"/>
            <a:ext cx="420687" cy="420688"/>
          </a:xfrm>
          <a:prstGeom prst="ellipse">
            <a:avLst/>
          </a:prstGeom>
          <a:solidFill>
            <a:srgbClr val="FF4F6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7" name="文本框 15"/>
          <p:cNvSpPr txBox="1">
            <a:spLocks noChangeArrowheads="1"/>
          </p:cNvSpPr>
          <p:nvPr/>
        </p:nvSpPr>
        <p:spPr bwMode="auto">
          <a:xfrm>
            <a:off x="5132388" y="4194175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8" name="文本框 16"/>
          <p:cNvSpPr txBox="1">
            <a:spLocks noChangeArrowheads="1"/>
          </p:cNvSpPr>
          <p:nvPr/>
        </p:nvSpPr>
        <p:spPr bwMode="auto">
          <a:xfrm>
            <a:off x="5478463" y="4168775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129" name="矩形 17"/>
          <p:cNvSpPr>
            <a:spLocks noChangeArrowheads="1"/>
          </p:cNvSpPr>
          <p:nvPr/>
        </p:nvSpPr>
        <p:spPr bwMode="auto">
          <a:xfrm>
            <a:off x="1752600" y="5437188"/>
            <a:ext cx="8686800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话（模板最后有二维码），获取更多原创模板。基于演示设计的一站式在线演示、素材销售、服务交易系统。诞生于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</a:p>
        </p:txBody>
      </p:sp>
      <p:sp>
        <p:nvSpPr>
          <p:cNvPr id="5130" name="文本框 18"/>
          <p:cNvSpPr txBox="1">
            <a:spLocks noChangeArrowheads="1"/>
          </p:cNvSpPr>
          <p:nvPr/>
        </p:nvSpPr>
        <p:spPr bwMode="auto">
          <a:xfrm>
            <a:off x="5227639" y="4583114"/>
            <a:ext cx="17363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点击添加简短的说明文字</a:t>
            </a:r>
          </a:p>
        </p:txBody>
      </p:sp>
      <p:sp>
        <p:nvSpPr>
          <p:cNvPr id="5131" name="矩形 22"/>
          <p:cNvSpPr>
            <a:spLocks noChangeArrowheads="1"/>
          </p:cNvSpPr>
          <p:nvPr/>
        </p:nvSpPr>
        <p:spPr bwMode="auto">
          <a:xfrm rot="-5400000">
            <a:off x="6060283" y="3283746"/>
            <a:ext cx="71437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B2E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cxnSp>
        <p:nvCxnSpPr>
          <p:cNvPr id="6147" name="直接连接符 34"/>
          <p:cNvCxnSpPr>
            <a:cxnSpLocks noChangeShapeType="1"/>
          </p:cNvCxnSpPr>
          <p:nvPr/>
        </p:nvCxnSpPr>
        <p:spPr bwMode="auto">
          <a:xfrm>
            <a:off x="1479551" y="2500313"/>
            <a:ext cx="9232900" cy="0"/>
          </a:xfrm>
          <a:prstGeom prst="line">
            <a:avLst/>
          </a:prstGeom>
          <a:noFill/>
          <a:ln w="9525">
            <a:solidFill>
              <a:srgbClr val="E1DAE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8" name="椭圆 10"/>
          <p:cNvSpPr>
            <a:spLocks noChangeArrowheads="1"/>
          </p:cNvSpPr>
          <p:nvPr/>
        </p:nvSpPr>
        <p:spPr bwMode="auto">
          <a:xfrm>
            <a:off x="4102100" y="1870077"/>
            <a:ext cx="1279525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149" name="椭圆 11"/>
          <p:cNvSpPr>
            <a:spLocks noChangeArrowheads="1"/>
          </p:cNvSpPr>
          <p:nvPr/>
        </p:nvSpPr>
        <p:spPr bwMode="auto">
          <a:xfrm>
            <a:off x="4216400" y="1984377"/>
            <a:ext cx="1050925" cy="1050925"/>
          </a:xfrm>
          <a:prstGeom prst="ellipse">
            <a:avLst/>
          </a:prstGeom>
          <a:solidFill>
            <a:srgbClr val="FFB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150" name="椭圆 12"/>
          <p:cNvSpPr>
            <a:spLocks noChangeArrowheads="1"/>
          </p:cNvSpPr>
          <p:nvPr/>
        </p:nvSpPr>
        <p:spPr bwMode="auto">
          <a:xfrm>
            <a:off x="6723064" y="1870077"/>
            <a:ext cx="1279525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151" name="椭圆 13"/>
          <p:cNvSpPr>
            <a:spLocks noChangeArrowheads="1"/>
          </p:cNvSpPr>
          <p:nvPr/>
        </p:nvSpPr>
        <p:spPr bwMode="auto">
          <a:xfrm>
            <a:off x="6837364" y="1984377"/>
            <a:ext cx="1050925" cy="1050925"/>
          </a:xfrm>
          <a:prstGeom prst="ellipse">
            <a:avLst/>
          </a:prstGeom>
          <a:solidFill>
            <a:srgbClr val="01B0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152" name="椭圆 14"/>
          <p:cNvSpPr>
            <a:spLocks noChangeArrowheads="1"/>
          </p:cNvSpPr>
          <p:nvPr/>
        </p:nvSpPr>
        <p:spPr bwMode="auto">
          <a:xfrm>
            <a:off x="9431339" y="1870077"/>
            <a:ext cx="1281112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153" name="椭圆 15"/>
          <p:cNvSpPr>
            <a:spLocks noChangeArrowheads="1"/>
          </p:cNvSpPr>
          <p:nvPr/>
        </p:nvSpPr>
        <p:spPr bwMode="auto">
          <a:xfrm>
            <a:off x="9545639" y="1984377"/>
            <a:ext cx="1052512" cy="1050925"/>
          </a:xfrm>
          <a:prstGeom prst="ellipse">
            <a:avLst/>
          </a:prstGeom>
          <a:solidFill>
            <a:srgbClr val="FF68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1479552" y="1870077"/>
            <a:ext cx="1281113" cy="1279525"/>
            <a:chOff x="0" y="0"/>
            <a:chExt cx="1280160" cy="1280160"/>
          </a:xfrm>
        </p:grpSpPr>
        <p:sp>
          <p:nvSpPr>
            <p:cNvPr id="6172" name="椭圆 8"/>
            <p:cNvSpPr>
              <a:spLocks noChangeArrowheads="1"/>
            </p:cNvSpPr>
            <p:nvPr/>
          </p:nvSpPr>
          <p:spPr bwMode="auto">
            <a:xfrm>
              <a:off x="0" y="0"/>
              <a:ext cx="1280160" cy="1280160"/>
            </a:xfrm>
            <a:prstGeom prst="ellipse">
              <a:avLst/>
            </a:prstGeom>
            <a:solidFill>
              <a:srgbClr val="E1D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173" name="椭圆 9"/>
            <p:cNvSpPr>
              <a:spLocks noChangeArrowheads="1"/>
            </p:cNvSpPr>
            <p:nvPr/>
          </p:nvSpPr>
          <p:spPr bwMode="auto">
            <a:xfrm>
              <a:off x="114300" y="114300"/>
              <a:ext cx="1051560" cy="1051560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6174" name="图片 1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2706" y="452706"/>
              <a:ext cx="374749" cy="374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5" name="图片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7" y="2322513"/>
            <a:ext cx="374651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图片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0" y="2322513"/>
            <a:ext cx="374651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5363" y="2322513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文本框 24"/>
          <p:cNvSpPr txBox="1">
            <a:spLocks noChangeArrowheads="1"/>
          </p:cNvSpPr>
          <p:nvPr/>
        </p:nvSpPr>
        <p:spPr bwMode="auto">
          <a:xfrm>
            <a:off x="4926013" y="565151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159" name="文本框 25"/>
          <p:cNvSpPr txBox="1">
            <a:spLocks noChangeArrowheads="1"/>
          </p:cNvSpPr>
          <p:nvPr/>
        </p:nvSpPr>
        <p:spPr bwMode="auto">
          <a:xfrm>
            <a:off x="1681165" y="3381375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6160" name="文本框 26"/>
          <p:cNvSpPr txBox="1">
            <a:spLocks noChangeArrowheads="1"/>
          </p:cNvSpPr>
          <p:nvPr/>
        </p:nvSpPr>
        <p:spPr bwMode="auto">
          <a:xfrm>
            <a:off x="4302126" y="3381375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6161" name="文本框 27"/>
          <p:cNvSpPr txBox="1">
            <a:spLocks noChangeArrowheads="1"/>
          </p:cNvSpPr>
          <p:nvPr/>
        </p:nvSpPr>
        <p:spPr bwMode="auto">
          <a:xfrm>
            <a:off x="6924675" y="3381375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6162" name="文本框 28"/>
          <p:cNvSpPr txBox="1">
            <a:spLocks noChangeArrowheads="1"/>
          </p:cNvSpPr>
          <p:nvPr/>
        </p:nvSpPr>
        <p:spPr bwMode="auto">
          <a:xfrm>
            <a:off x="9632951" y="3381375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6163" name="矩形 29"/>
          <p:cNvSpPr>
            <a:spLocks noChangeArrowheads="1"/>
          </p:cNvSpPr>
          <p:nvPr/>
        </p:nvSpPr>
        <p:spPr bwMode="auto">
          <a:xfrm>
            <a:off x="1058865" y="3821113"/>
            <a:ext cx="2122487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>
              <a:latin typeface="Arial" panose="020B0604020202020204" pitchFamily="34" charset="0"/>
            </a:endParaRPr>
          </a:p>
        </p:txBody>
      </p:sp>
      <p:sp>
        <p:nvSpPr>
          <p:cNvPr id="6164" name="矩形 30"/>
          <p:cNvSpPr>
            <a:spLocks noChangeArrowheads="1"/>
          </p:cNvSpPr>
          <p:nvPr/>
        </p:nvSpPr>
        <p:spPr bwMode="auto">
          <a:xfrm>
            <a:off x="3679825" y="3821113"/>
            <a:ext cx="2124075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>
              <a:latin typeface="Arial" panose="020B0604020202020204" pitchFamily="34" charset="0"/>
            </a:endParaRPr>
          </a:p>
        </p:txBody>
      </p:sp>
      <p:sp>
        <p:nvSpPr>
          <p:cNvPr id="6165" name="矩形 31"/>
          <p:cNvSpPr>
            <a:spLocks noChangeArrowheads="1"/>
          </p:cNvSpPr>
          <p:nvPr/>
        </p:nvSpPr>
        <p:spPr bwMode="auto">
          <a:xfrm>
            <a:off x="6300789" y="3821113"/>
            <a:ext cx="2124075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>
              <a:latin typeface="Arial" panose="020B0604020202020204" pitchFamily="34" charset="0"/>
            </a:endParaRPr>
          </a:p>
        </p:txBody>
      </p:sp>
      <p:sp>
        <p:nvSpPr>
          <p:cNvPr id="6166" name="矩形 32"/>
          <p:cNvSpPr>
            <a:spLocks noChangeArrowheads="1"/>
          </p:cNvSpPr>
          <p:nvPr/>
        </p:nvSpPr>
        <p:spPr bwMode="auto">
          <a:xfrm>
            <a:off x="9010651" y="3821113"/>
            <a:ext cx="2122488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>
              <a:latin typeface="Arial" panose="020B0604020202020204" pitchFamily="34" charset="0"/>
            </a:endParaRPr>
          </a:p>
        </p:txBody>
      </p:sp>
      <p:grpSp>
        <p:nvGrpSpPr>
          <p:cNvPr id="6167" name="Group 26"/>
          <p:cNvGrpSpPr>
            <a:grpSpLocks/>
          </p:cNvGrpSpPr>
          <p:nvPr/>
        </p:nvGrpSpPr>
        <p:grpSpPr bwMode="auto">
          <a:xfrm>
            <a:off x="5195889" y="4970465"/>
            <a:ext cx="1744663" cy="71437"/>
            <a:chOff x="0" y="0"/>
            <a:chExt cx="1744118" cy="72000"/>
          </a:xfrm>
        </p:grpSpPr>
        <p:cxnSp>
          <p:nvCxnSpPr>
            <p:cNvPr id="6170" name="直接连接符 38"/>
            <p:cNvCxnSpPr>
              <a:cxnSpLocks noChangeShapeType="1"/>
            </p:cNvCxnSpPr>
            <p:nvPr/>
          </p:nvCxnSpPr>
          <p:spPr bwMode="auto">
            <a:xfrm>
              <a:off x="0" y="29816"/>
              <a:ext cx="1744118" cy="0"/>
            </a:xfrm>
            <a:prstGeom prst="line">
              <a:avLst/>
            </a:prstGeom>
            <a:noFill/>
            <a:ln w="9525">
              <a:solidFill>
                <a:srgbClr val="E1DAE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71" name="矩形 37"/>
            <p:cNvSpPr>
              <a:spLocks noChangeArrowheads="1"/>
            </p:cNvSpPr>
            <p:nvPr/>
          </p:nvSpPr>
          <p:spPr bwMode="auto">
            <a:xfrm rot="-5400000">
              <a:off x="817753" y="-194400"/>
              <a:ext cx="72000" cy="460800"/>
            </a:xfrm>
            <a:prstGeom prst="rect">
              <a:avLst/>
            </a:prstGeom>
            <a:solidFill>
              <a:srgbClr val="FDB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6168" name="文本框 42"/>
          <p:cNvSpPr txBox="1">
            <a:spLocks noChangeArrowheads="1"/>
          </p:cNvSpPr>
          <p:nvPr/>
        </p:nvSpPr>
        <p:spPr bwMode="auto">
          <a:xfrm>
            <a:off x="5265737" y="5095875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169" name="矩形 43"/>
          <p:cNvSpPr>
            <a:spLocks noChangeArrowheads="1"/>
          </p:cNvSpPr>
          <p:nvPr/>
        </p:nvSpPr>
        <p:spPr bwMode="auto">
          <a:xfrm>
            <a:off x="1839913" y="5480050"/>
            <a:ext cx="8686800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话（模板最后有二维码），获取更多原创模板。基于演示设计的一站式在线演示、素材销售、服务交易系统。诞生于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B2E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71" name="矩形 22"/>
          <p:cNvSpPr>
            <a:spLocks noChangeArrowheads="1"/>
          </p:cNvSpPr>
          <p:nvPr/>
        </p:nvSpPr>
        <p:spPr bwMode="auto">
          <a:xfrm>
            <a:off x="-7938" y="817563"/>
            <a:ext cx="69851" cy="461962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72" name="文本框 24"/>
          <p:cNvSpPr txBox="1">
            <a:spLocks noChangeArrowheads="1"/>
          </p:cNvSpPr>
          <p:nvPr/>
        </p:nvSpPr>
        <p:spPr bwMode="auto">
          <a:xfrm>
            <a:off x="1141413" y="817564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173" name="任意多边形 47"/>
          <p:cNvSpPr>
            <a:spLocks/>
          </p:cNvSpPr>
          <p:nvPr/>
        </p:nvSpPr>
        <p:spPr bwMode="auto">
          <a:xfrm flipV="1">
            <a:off x="8037513" y="5614988"/>
            <a:ext cx="736600" cy="196850"/>
          </a:xfrm>
          <a:custGeom>
            <a:avLst/>
            <a:gdLst>
              <a:gd name="T0" fmla="*/ 662511 w 819150"/>
              <a:gd name="T1" fmla="*/ 173201 h 219076"/>
              <a:gd name="T2" fmla="*/ 354367 w 819150"/>
              <a:gd name="T3" fmla="*/ 177051 h 219076"/>
              <a:gd name="T4" fmla="*/ 313923 w 819150"/>
              <a:gd name="T5" fmla="*/ 0 h 219076"/>
              <a:gd name="T6" fmla="*/ 0 w 819150"/>
              <a:gd name="T7" fmla="*/ 1 h 2190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9150" h="219076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w="9525" cap="flat" cmpd="sng" algn="ctr">
            <a:solidFill>
              <a:srgbClr val="E2548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任意多边形 46"/>
          <p:cNvSpPr>
            <a:spLocks/>
          </p:cNvSpPr>
          <p:nvPr/>
        </p:nvSpPr>
        <p:spPr bwMode="auto">
          <a:xfrm flipV="1">
            <a:off x="8037513" y="4111625"/>
            <a:ext cx="736600" cy="196850"/>
          </a:xfrm>
          <a:custGeom>
            <a:avLst/>
            <a:gdLst>
              <a:gd name="T0" fmla="*/ 662511 w 819150"/>
              <a:gd name="T1" fmla="*/ 173201 h 219076"/>
              <a:gd name="T2" fmla="*/ 354367 w 819150"/>
              <a:gd name="T3" fmla="*/ 177051 h 219076"/>
              <a:gd name="T4" fmla="*/ 313923 w 819150"/>
              <a:gd name="T5" fmla="*/ 0 h 219076"/>
              <a:gd name="T6" fmla="*/ 0 w 819150"/>
              <a:gd name="T7" fmla="*/ 1 h 2190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9150" h="219076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w="9525" cap="flat" cmpd="sng" algn="ctr">
            <a:solidFill>
              <a:srgbClr val="FF684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5" name="任意多边形 40"/>
          <p:cNvSpPr>
            <a:spLocks/>
          </p:cNvSpPr>
          <p:nvPr/>
        </p:nvSpPr>
        <p:spPr bwMode="auto">
          <a:xfrm>
            <a:off x="7334251" y="3408363"/>
            <a:ext cx="738188" cy="196850"/>
          </a:xfrm>
          <a:custGeom>
            <a:avLst/>
            <a:gdLst>
              <a:gd name="T0" fmla="*/ 663939 w 819150"/>
              <a:gd name="T1" fmla="*/ 173201 h 219076"/>
              <a:gd name="T2" fmla="*/ 355131 w 819150"/>
              <a:gd name="T3" fmla="*/ 177051 h 219076"/>
              <a:gd name="T4" fmla="*/ 314600 w 819150"/>
              <a:gd name="T5" fmla="*/ 0 h 219076"/>
              <a:gd name="T6" fmla="*/ 0 w 819150"/>
              <a:gd name="T7" fmla="*/ 1 h 2190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9150" h="219076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w="9525" cap="flat" cmpd="sng" algn="ctr">
            <a:solidFill>
              <a:srgbClr val="FDB9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6" name="任意多边形 37"/>
          <p:cNvSpPr>
            <a:spLocks/>
          </p:cNvSpPr>
          <p:nvPr/>
        </p:nvSpPr>
        <p:spPr bwMode="auto">
          <a:xfrm flipV="1">
            <a:off x="8037513" y="2649540"/>
            <a:ext cx="736600" cy="198437"/>
          </a:xfrm>
          <a:custGeom>
            <a:avLst/>
            <a:gdLst>
              <a:gd name="T0" fmla="*/ 662511 w 819150"/>
              <a:gd name="T1" fmla="*/ 174597 h 219076"/>
              <a:gd name="T2" fmla="*/ 354367 w 819150"/>
              <a:gd name="T3" fmla="*/ 178478 h 219076"/>
              <a:gd name="T4" fmla="*/ 313923 w 819150"/>
              <a:gd name="T5" fmla="*/ 0 h 219076"/>
              <a:gd name="T6" fmla="*/ 0 w 819150"/>
              <a:gd name="T7" fmla="*/ 1 h 2190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9150" h="219076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w="9525" cap="flat" cmpd="sng" algn="ctr">
            <a:solidFill>
              <a:srgbClr val="01B06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7" name="椭圆 15"/>
          <p:cNvSpPr>
            <a:spLocks noChangeArrowheads="1"/>
          </p:cNvSpPr>
          <p:nvPr/>
        </p:nvSpPr>
        <p:spPr bwMode="auto">
          <a:xfrm>
            <a:off x="6756401" y="1498600"/>
            <a:ext cx="749300" cy="749300"/>
          </a:xfrm>
          <a:prstGeom prst="ellipse">
            <a:avLst/>
          </a:prstGeom>
          <a:solidFill>
            <a:srgbClr val="FF4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78" name="椭圆 17"/>
          <p:cNvSpPr>
            <a:spLocks noChangeArrowheads="1"/>
          </p:cNvSpPr>
          <p:nvPr/>
        </p:nvSpPr>
        <p:spPr bwMode="auto">
          <a:xfrm>
            <a:off x="6775451" y="3001963"/>
            <a:ext cx="749300" cy="749300"/>
          </a:xfrm>
          <a:prstGeom prst="ellipse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79" name="椭圆 18"/>
          <p:cNvSpPr>
            <a:spLocks noChangeArrowheads="1"/>
          </p:cNvSpPr>
          <p:nvPr/>
        </p:nvSpPr>
        <p:spPr bwMode="auto">
          <a:xfrm>
            <a:off x="8621714" y="2246313"/>
            <a:ext cx="749300" cy="749300"/>
          </a:xfrm>
          <a:prstGeom prst="ellipse">
            <a:avLst/>
          </a:prstGeom>
          <a:solidFill>
            <a:srgbClr val="01B0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7180" name="图片 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365" y="1701800"/>
            <a:ext cx="338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4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01" y="3205165"/>
            <a:ext cx="334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图片 4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1263" y="2451102"/>
            <a:ext cx="3349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83" name="直接连接符 18"/>
          <p:cNvCxnSpPr>
            <a:cxnSpLocks noChangeShapeType="1"/>
          </p:cNvCxnSpPr>
          <p:nvPr/>
        </p:nvCxnSpPr>
        <p:spPr bwMode="auto">
          <a:xfrm>
            <a:off x="8078788" y="2073275"/>
            <a:ext cx="0" cy="3803650"/>
          </a:xfrm>
          <a:prstGeom prst="line">
            <a:avLst/>
          </a:prstGeom>
          <a:noFill/>
          <a:ln w="9525" algn="ctr">
            <a:solidFill>
              <a:srgbClr val="46465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4" name="任意多边形 23"/>
          <p:cNvSpPr>
            <a:spLocks/>
          </p:cNvSpPr>
          <p:nvPr/>
        </p:nvSpPr>
        <p:spPr bwMode="auto">
          <a:xfrm>
            <a:off x="7334251" y="1871663"/>
            <a:ext cx="738188" cy="196850"/>
          </a:xfrm>
          <a:custGeom>
            <a:avLst/>
            <a:gdLst>
              <a:gd name="T0" fmla="*/ 663939 w 819150"/>
              <a:gd name="T1" fmla="*/ 173201 h 219076"/>
              <a:gd name="T2" fmla="*/ 355131 w 819150"/>
              <a:gd name="T3" fmla="*/ 177051 h 219076"/>
              <a:gd name="T4" fmla="*/ 314600 w 819150"/>
              <a:gd name="T5" fmla="*/ 0 h 219076"/>
              <a:gd name="T6" fmla="*/ 0 w 819150"/>
              <a:gd name="T7" fmla="*/ 1 h 2190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9150" h="219076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w="9525" cap="flat" cmpd="sng" algn="ctr">
            <a:solidFill>
              <a:srgbClr val="FF4F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5" name="椭圆 19"/>
          <p:cNvSpPr>
            <a:spLocks noChangeArrowheads="1"/>
          </p:cNvSpPr>
          <p:nvPr/>
        </p:nvSpPr>
        <p:spPr bwMode="auto">
          <a:xfrm>
            <a:off x="7993063" y="1989138"/>
            <a:ext cx="169863" cy="169862"/>
          </a:xfrm>
          <a:prstGeom prst="ellipse">
            <a:avLst/>
          </a:prstGeom>
          <a:solidFill>
            <a:srgbClr val="FF4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86" name="椭圆 20"/>
          <p:cNvSpPr>
            <a:spLocks noChangeArrowheads="1"/>
          </p:cNvSpPr>
          <p:nvPr/>
        </p:nvSpPr>
        <p:spPr bwMode="auto">
          <a:xfrm>
            <a:off x="8021639" y="2016125"/>
            <a:ext cx="112712" cy="114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87" name="椭圆 24"/>
          <p:cNvSpPr>
            <a:spLocks noChangeArrowheads="1"/>
          </p:cNvSpPr>
          <p:nvPr/>
        </p:nvSpPr>
        <p:spPr bwMode="auto">
          <a:xfrm>
            <a:off x="7993063" y="2760663"/>
            <a:ext cx="169863" cy="169862"/>
          </a:xfrm>
          <a:prstGeom prst="ellipse">
            <a:avLst/>
          </a:prstGeom>
          <a:solidFill>
            <a:srgbClr val="01B0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88" name="椭圆 25"/>
          <p:cNvSpPr>
            <a:spLocks noChangeArrowheads="1"/>
          </p:cNvSpPr>
          <p:nvPr/>
        </p:nvSpPr>
        <p:spPr bwMode="auto">
          <a:xfrm>
            <a:off x="8021639" y="2789238"/>
            <a:ext cx="112712" cy="1127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89" name="椭圆 26"/>
          <p:cNvSpPr>
            <a:spLocks noChangeArrowheads="1"/>
          </p:cNvSpPr>
          <p:nvPr/>
        </p:nvSpPr>
        <p:spPr bwMode="auto">
          <a:xfrm>
            <a:off x="7993063" y="3543300"/>
            <a:ext cx="169863" cy="169863"/>
          </a:xfrm>
          <a:prstGeom prst="ellipse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0" name="椭圆 27"/>
          <p:cNvSpPr>
            <a:spLocks noChangeArrowheads="1"/>
          </p:cNvSpPr>
          <p:nvPr/>
        </p:nvSpPr>
        <p:spPr bwMode="auto">
          <a:xfrm>
            <a:off x="8021639" y="3570288"/>
            <a:ext cx="112712" cy="114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1" name="椭圆 28"/>
          <p:cNvSpPr>
            <a:spLocks noChangeArrowheads="1"/>
          </p:cNvSpPr>
          <p:nvPr/>
        </p:nvSpPr>
        <p:spPr bwMode="auto">
          <a:xfrm>
            <a:off x="7993063" y="4225927"/>
            <a:ext cx="169863" cy="169863"/>
          </a:xfrm>
          <a:prstGeom prst="ellipse">
            <a:avLst/>
          </a:prstGeom>
          <a:solidFill>
            <a:srgbClr val="FF68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2" name="椭圆 29"/>
          <p:cNvSpPr>
            <a:spLocks noChangeArrowheads="1"/>
          </p:cNvSpPr>
          <p:nvPr/>
        </p:nvSpPr>
        <p:spPr bwMode="auto">
          <a:xfrm>
            <a:off x="8021639" y="4254502"/>
            <a:ext cx="112712" cy="1127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3" name="椭圆 30"/>
          <p:cNvSpPr>
            <a:spLocks noChangeArrowheads="1"/>
          </p:cNvSpPr>
          <p:nvPr/>
        </p:nvSpPr>
        <p:spPr bwMode="auto">
          <a:xfrm>
            <a:off x="7993063" y="4965702"/>
            <a:ext cx="169863" cy="169863"/>
          </a:xfrm>
          <a:prstGeom prst="ellipse">
            <a:avLst/>
          </a:prstGeom>
          <a:solidFill>
            <a:srgbClr val="14B5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4" name="椭圆 31"/>
          <p:cNvSpPr>
            <a:spLocks noChangeArrowheads="1"/>
          </p:cNvSpPr>
          <p:nvPr/>
        </p:nvSpPr>
        <p:spPr bwMode="auto">
          <a:xfrm>
            <a:off x="8021639" y="4994277"/>
            <a:ext cx="112712" cy="1127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5" name="椭圆 32"/>
          <p:cNvSpPr>
            <a:spLocks noChangeArrowheads="1"/>
          </p:cNvSpPr>
          <p:nvPr/>
        </p:nvSpPr>
        <p:spPr bwMode="auto">
          <a:xfrm>
            <a:off x="7993063" y="5730877"/>
            <a:ext cx="169863" cy="169863"/>
          </a:xfrm>
          <a:prstGeom prst="ellipse">
            <a:avLst/>
          </a:prstGeom>
          <a:solidFill>
            <a:srgbClr val="E254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6" name="椭圆 33"/>
          <p:cNvSpPr>
            <a:spLocks noChangeArrowheads="1"/>
          </p:cNvSpPr>
          <p:nvPr/>
        </p:nvSpPr>
        <p:spPr bwMode="auto">
          <a:xfrm>
            <a:off x="8021639" y="5759450"/>
            <a:ext cx="112712" cy="114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7" name="任意多边形 43"/>
          <p:cNvSpPr>
            <a:spLocks/>
          </p:cNvSpPr>
          <p:nvPr/>
        </p:nvSpPr>
        <p:spPr bwMode="auto">
          <a:xfrm>
            <a:off x="7334251" y="4843463"/>
            <a:ext cx="738188" cy="196850"/>
          </a:xfrm>
          <a:custGeom>
            <a:avLst/>
            <a:gdLst>
              <a:gd name="T0" fmla="*/ 663939 w 819150"/>
              <a:gd name="T1" fmla="*/ 173201 h 219076"/>
              <a:gd name="T2" fmla="*/ 355131 w 819150"/>
              <a:gd name="T3" fmla="*/ 177051 h 219076"/>
              <a:gd name="T4" fmla="*/ 314600 w 819150"/>
              <a:gd name="T5" fmla="*/ 0 h 219076"/>
              <a:gd name="T6" fmla="*/ 0 w 819150"/>
              <a:gd name="T7" fmla="*/ 1 h 2190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9150" h="219076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w="9525" cap="flat" cmpd="sng" algn="ctr">
            <a:solidFill>
              <a:srgbClr val="FDB9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8" name="椭圆 31"/>
          <p:cNvSpPr>
            <a:spLocks noChangeArrowheads="1"/>
          </p:cNvSpPr>
          <p:nvPr/>
        </p:nvSpPr>
        <p:spPr bwMode="auto">
          <a:xfrm>
            <a:off x="6767514" y="4465638"/>
            <a:ext cx="749300" cy="749300"/>
          </a:xfrm>
          <a:prstGeom prst="ellipse">
            <a:avLst/>
          </a:prstGeom>
          <a:solidFill>
            <a:srgbClr val="14B5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7199" name="图片 4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889" y="4670425"/>
            <a:ext cx="33655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椭圆 30"/>
          <p:cNvSpPr>
            <a:spLocks noChangeArrowheads="1"/>
          </p:cNvSpPr>
          <p:nvPr/>
        </p:nvSpPr>
        <p:spPr bwMode="auto">
          <a:xfrm>
            <a:off x="8616952" y="3736975"/>
            <a:ext cx="747713" cy="749300"/>
          </a:xfrm>
          <a:prstGeom prst="ellipse">
            <a:avLst/>
          </a:prstGeom>
          <a:solidFill>
            <a:srgbClr val="FF68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7201" name="图片 4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1740" y="3946525"/>
            <a:ext cx="338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椭圆 32"/>
          <p:cNvSpPr>
            <a:spLocks noChangeArrowheads="1"/>
          </p:cNvSpPr>
          <p:nvPr/>
        </p:nvSpPr>
        <p:spPr bwMode="auto">
          <a:xfrm>
            <a:off x="8621713" y="5246688"/>
            <a:ext cx="747712" cy="749300"/>
          </a:xfrm>
          <a:prstGeom prst="ellipse">
            <a:avLst/>
          </a:prstGeom>
          <a:solidFill>
            <a:srgbClr val="E254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7203" name="图片 4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1740" y="5461000"/>
            <a:ext cx="338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4" name="文本框 48"/>
          <p:cNvSpPr txBox="1">
            <a:spLocks noChangeArrowheads="1"/>
          </p:cNvSpPr>
          <p:nvPr/>
        </p:nvSpPr>
        <p:spPr bwMode="auto">
          <a:xfrm>
            <a:off x="9382125" y="2373313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7205" name="文本框 49"/>
          <p:cNvSpPr txBox="1">
            <a:spLocks noChangeArrowheads="1"/>
          </p:cNvSpPr>
          <p:nvPr/>
        </p:nvSpPr>
        <p:spPr bwMode="auto">
          <a:xfrm>
            <a:off x="9372601" y="2651127"/>
            <a:ext cx="1620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点击添加文字说明</a:t>
            </a:r>
          </a:p>
        </p:txBody>
      </p:sp>
      <p:sp>
        <p:nvSpPr>
          <p:cNvPr id="7206" name="文本框 50"/>
          <p:cNvSpPr txBox="1">
            <a:spLocks noChangeArrowheads="1"/>
          </p:cNvSpPr>
          <p:nvPr/>
        </p:nvSpPr>
        <p:spPr bwMode="auto">
          <a:xfrm>
            <a:off x="9382125" y="3816350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7207" name="文本框 51"/>
          <p:cNvSpPr txBox="1">
            <a:spLocks noChangeArrowheads="1"/>
          </p:cNvSpPr>
          <p:nvPr/>
        </p:nvSpPr>
        <p:spPr bwMode="auto">
          <a:xfrm>
            <a:off x="9372601" y="4094165"/>
            <a:ext cx="1620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点击添加文字说明</a:t>
            </a:r>
          </a:p>
        </p:txBody>
      </p:sp>
      <p:sp>
        <p:nvSpPr>
          <p:cNvPr id="7208" name="文本框 52"/>
          <p:cNvSpPr txBox="1">
            <a:spLocks noChangeArrowheads="1"/>
          </p:cNvSpPr>
          <p:nvPr/>
        </p:nvSpPr>
        <p:spPr bwMode="auto">
          <a:xfrm>
            <a:off x="9382125" y="5303838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7209" name="文本框 53"/>
          <p:cNvSpPr txBox="1">
            <a:spLocks noChangeArrowheads="1"/>
          </p:cNvSpPr>
          <p:nvPr/>
        </p:nvSpPr>
        <p:spPr bwMode="auto">
          <a:xfrm>
            <a:off x="9372601" y="5581652"/>
            <a:ext cx="1620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点击添加文字说明</a:t>
            </a:r>
          </a:p>
        </p:txBody>
      </p:sp>
      <p:sp>
        <p:nvSpPr>
          <p:cNvPr id="7210" name="文本框 54"/>
          <p:cNvSpPr txBox="1">
            <a:spLocks noChangeArrowheads="1"/>
          </p:cNvSpPr>
          <p:nvPr/>
        </p:nvSpPr>
        <p:spPr bwMode="auto">
          <a:xfrm>
            <a:off x="5304116" y="4581525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7211" name="文本框 55"/>
          <p:cNvSpPr txBox="1">
            <a:spLocks noChangeArrowheads="1"/>
          </p:cNvSpPr>
          <p:nvPr/>
        </p:nvSpPr>
        <p:spPr bwMode="auto">
          <a:xfrm>
            <a:off x="5087820" y="4859340"/>
            <a:ext cx="1620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点击添加文字说明</a:t>
            </a:r>
          </a:p>
        </p:txBody>
      </p:sp>
      <p:sp>
        <p:nvSpPr>
          <p:cNvPr id="7212" name="文本框 56"/>
          <p:cNvSpPr txBox="1">
            <a:spLocks noChangeArrowheads="1"/>
          </p:cNvSpPr>
          <p:nvPr/>
        </p:nvSpPr>
        <p:spPr bwMode="auto">
          <a:xfrm>
            <a:off x="5304116" y="3101975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7213" name="文本框 57"/>
          <p:cNvSpPr txBox="1">
            <a:spLocks noChangeArrowheads="1"/>
          </p:cNvSpPr>
          <p:nvPr/>
        </p:nvSpPr>
        <p:spPr bwMode="auto">
          <a:xfrm>
            <a:off x="5087820" y="3379789"/>
            <a:ext cx="1620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点击添加文字说明</a:t>
            </a:r>
          </a:p>
        </p:txBody>
      </p:sp>
      <p:sp>
        <p:nvSpPr>
          <p:cNvPr id="7214" name="文本框 58"/>
          <p:cNvSpPr txBox="1">
            <a:spLocks noChangeArrowheads="1"/>
          </p:cNvSpPr>
          <p:nvPr/>
        </p:nvSpPr>
        <p:spPr bwMode="auto">
          <a:xfrm>
            <a:off x="5304116" y="1574800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7215" name="文本框 59"/>
          <p:cNvSpPr txBox="1">
            <a:spLocks noChangeArrowheads="1"/>
          </p:cNvSpPr>
          <p:nvPr/>
        </p:nvSpPr>
        <p:spPr bwMode="auto">
          <a:xfrm>
            <a:off x="5087820" y="1852613"/>
            <a:ext cx="1620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点击添加文字说明</a:t>
            </a:r>
          </a:p>
        </p:txBody>
      </p:sp>
      <p:sp>
        <p:nvSpPr>
          <p:cNvPr id="7216" name="文本框 60"/>
          <p:cNvSpPr txBox="1">
            <a:spLocks noChangeArrowheads="1"/>
          </p:cNvSpPr>
          <p:nvPr/>
        </p:nvSpPr>
        <p:spPr bwMode="auto">
          <a:xfrm>
            <a:off x="1141413" y="3894139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217" name="矩形 61"/>
          <p:cNvSpPr>
            <a:spLocks noChangeArrowheads="1"/>
          </p:cNvSpPr>
          <p:nvPr/>
        </p:nvSpPr>
        <p:spPr bwMode="auto">
          <a:xfrm>
            <a:off x="1173164" y="4275138"/>
            <a:ext cx="3190875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基于演示设计的一站式在线演示、素材销售、服务交易系统。敬请关注微信公众号：职场大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泪滴形 9"/>
          <p:cNvSpPr/>
          <p:nvPr/>
        </p:nvSpPr>
        <p:spPr bwMode="auto">
          <a:xfrm rot="16200000">
            <a:off x="6330951" y="2870201"/>
            <a:ext cx="709613" cy="709613"/>
          </a:xfrm>
          <a:prstGeom prst="teardrop">
            <a:avLst/>
          </a:prstGeom>
          <a:solidFill>
            <a:srgbClr val="FFB64D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" name="泪滴形 8"/>
          <p:cNvSpPr/>
          <p:nvPr/>
        </p:nvSpPr>
        <p:spPr bwMode="auto">
          <a:xfrm rot="5400000">
            <a:off x="8150226" y="4903788"/>
            <a:ext cx="709612" cy="709613"/>
          </a:xfrm>
          <a:prstGeom prst="teardrop">
            <a:avLst/>
          </a:prstGeom>
          <a:solidFill>
            <a:srgbClr val="FF4F63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" name="泪滴形 7"/>
          <p:cNvSpPr/>
          <p:nvPr/>
        </p:nvSpPr>
        <p:spPr bwMode="auto">
          <a:xfrm rot="3006816">
            <a:off x="9509921" y="3539332"/>
            <a:ext cx="709612" cy="587375"/>
          </a:xfrm>
          <a:prstGeom prst="teardrop">
            <a:avLst/>
          </a:prstGeom>
          <a:solidFill>
            <a:srgbClr val="595F6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221" name="任意多边形 39"/>
          <p:cNvSpPr>
            <a:spLocks/>
          </p:cNvSpPr>
          <p:nvPr/>
        </p:nvSpPr>
        <p:spPr bwMode="auto">
          <a:xfrm>
            <a:off x="6600825" y="1908177"/>
            <a:ext cx="3429000" cy="3427413"/>
          </a:xfrm>
          <a:custGeom>
            <a:avLst/>
            <a:gdLst>
              <a:gd name="T0" fmla="*/ 1714067 w 2419350"/>
              <a:gd name="T1" fmla="*/ 897468 h 2419350"/>
              <a:gd name="T2" fmla="*/ 897523 w 2419350"/>
              <a:gd name="T3" fmla="*/ 1713961 h 2419350"/>
              <a:gd name="T4" fmla="*/ 1714067 w 2419350"/>
              <a:gd name="T5" fmla="*/ 2530455 h 2419350"/>
              <a:gd name="T6" fmla="*/ 2530611 w 2419350"/>
              <a:gd name="T7" fmla="*/ 1713961 h 2419350"/>
              <a:gd name="T8" fmla="*/ 1714067 w 2419350"/>
              <a:gd name="T9" fmla="*/ 897468 h 2419350"/>
              <a:gd name="T10" fmla="*/ 1714066 w 2419350"/>
              <a:gd name="T11" fmla="*/ 0 h 2419350"/>
              <a:gd name="T12" fmla="*/ 3428132 w 2419350"/>
              <a:gd name="T13" fmla="*/ 1713960 h 2419350"/>
              <a:gd name="T14" fmla="*/ 1714066 w 2419350"/>
              <a:gd name="T15" fmla="*/ 3427920 h 2419350"/>
              <a:gd name="T16" fmla="*/ 0 w 2419350"/>
              <a:gd name="T17" fmla="*/ 1713960 h 2419350"/>
              <a:gd name="T18" fmla="*/ 1714066 w 2419350"/>
              <a:gd name="T19" fmla="*/ 0 h 24193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19350" h="2419350">
                <a:moveTo>
                  <a:pt x="1209676" y="633413"/>
                </a:moveTo>
                <a:cubicBezTo>
                  <a:pt x="891415" y="633413"/>
                  <a:pt x="633413" y="891415"/>
                  <a:pt x="633413" y="1209676"/>
                </a:cubicBezTo>
                <a:cubicBezTo>
                  <a:pt x="633413" y="1527937"/>
                  <a:pt x="891415" y="1785939"/>
                  <a:pt x="1209676" y="1785939"/>
                </a:cubicBezTo>
                <a:cubicBezTo>
                  <a:pt x="1527937" y="1785939"/>
                  <a:pt x="1785939" y="1527937"/>
                  <a:pt x="1785939" y="1209676"/>
                </a:cubicBezTo>
                <a:cubicBezTo>
                  <a:pt x="1785939" y="891415"/>
                  <a:pt x="1527937" y="633413"/>
                  <a:pt x="1209676" y="633413"/>
                </a:cubicBezTo>
                <a:close/>
                <a:moveTo>
                  <a:pt x="1209675" y="0"/>
                </a:moveTo>
                <a:cubicBezTo>
                  <a:pt x="1877760" y="0"/>
                  <a:pt x="2419350" y="541590"/>
                  <a:pt x="2419350" y="1209675"/>
                </a:cubicBezTo>
                <a:cubicBezTo>
                  <a:pt x="2419350" y="1877760"/>
                  <a:pt x="1877760" y="2419350"/>
                  <a:pt x="1209675" y="2419350"/>
                </a:cubicBezTo>
                <a:cubicBezTo>
                  <a:pt x="541590" y="2419350"/>
                  <a:pt x="0" y="1877760"/>
                  <a:pt x="0" y="1209675"/>
                </a:cubicBezTo>
                <a:cubicBezTo>
                  <a:pt x="0" y="541590"/>
                  <a:pt x="541590" y="0"/>
                  <a:pt x="1209675" y="0"/>
                </a:cubicBezTo>
                <a:close/>
              </a:path>
            </a:pathLst>
          </a:custGeom>
          <a:solidFill>
            <a:srgbClr val="FFB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空心弧 40"/>
          <p:cNvSpPr/>
          <p:nvPr/>
        </p:nvSpPr>
        <p:spPr bwMode="auto">
          <a:xfrm>
            <a:off x="6600825" y="1908177"/>
            <a:ext cx="3429000" cy="3427413"/>
          </a:xfrm>
          <a:prstGeom prst="blockArc">
            <a:avLst>
              <a:gd name="adj1" fmla="val 14408459"/>
              <a:gd name="adj2" fmla="val 21537362"/>
              <a:gd name="adj3" fmla="val 26241"/>
            </a:avLst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空心弧 5"/>
          <p:cNvSpPr/>
          <p:nvPr/>
        </p:nvSpPr>
        <p:spPr bwMode="auto">
          <a:xfrm rot="21240000" flipV="1">
            <a:off x="6611939" y="1908177"/>
            <a:ext cx="3429000" cy="3427413"/>
          </a:xfrm>
          <a:prstGeom prst="blockArc">
            <a:avLst>
              <a:gd name="adj1" fmla="val 14759094"/>
              <a:gd name="adj2" fmla="val 21578893"/>
              <a:gd name="adj3" fmla="val 26478"/>
            </a:avLst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空心弧 4"/>
          <p:cNvSpPr/>
          <p:nvPr/>
        </p:nvSpPr>
        <p:spPr bwMode="auto">
          <a:xfrm rot="1200000" flipV="1">
            <a:off x="6600825" y="1916113"/>
            <a:ext cx="3429000" cy="3429000"/>
          </a:xfrm>
          <a:prstGeom prst="blockArc">
            <a:avLst>
              <a:gd name="adj1" fmla="val 14759094"/>
              <a:gd name="adj2" fmla="val 21334537"/>
              <a:gd name="adj3" fmla="val 26511"/>
            </a:avLst>
          </a:prstGeom>
          <a:solidFill>
            <a:srgbClr val="FF4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" name="泪滴形 1"/>
          <p:cNvSpPr/>
          <p:nvPr/>
        </p:nvSpPr>
        <p:spPr bwMode="auto">
          <a:xfrm>
            <a:off x="8896351" y="1997077"/>
            <a:ext cx="709613" cy="709613"/>
          </a:xfrm>
          <a:prstGeom prst="teardrop">
            <a:avLst/>
          </a:prstGeom>
          <a:solidFill>
            <a:srgbClr val="01B06D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226" name="文本框 3"/>
          <p:cNvSpPr txBox="1">
            <a:spLocks noChangeArrowheads="1"/>
          </p:cNvSpPr>
          <p:nvPr/>
        </p:nvSpPr>
        <p:spPr bwMode="auto">
          <a:xfrm>
            <a:off x="9037639" y="2079627"/>
            <a:ext cx="521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26</a:t>
            </a:r>
            <a:r>
              <a:rPr lang="en-US" altLang="zh-CN" sz="1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1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227" name="文本框 12"/>
          <p:cNvSpPr txBox="1">
            <a:spLocks noChangeArrowheads="1"/>
          </p:cNvSpPr>
          <p:nvPr/>
        </p:nvSpPr>
        <p:spPr bwMode="auto">
          <a:xfrm>
            <a:off x="9653590" y="3700463"/>
            <a:ext cx="521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en-US" altLang="zh-CN" sz="1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1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228" name="文本框 13"/>
          <p:cNvSpPr txBox="1">
            <a:spLocks noChangeArrowheads="1"/>
          </p:cNvSpPr>
          <p:nvPr/>
        </p:nvSpPr>
        <p:spPr bwMode="auto">
          <a:xfrm>
            <a:off x="8224839" y="5149852"/>
            <a:ext cx="521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32</a:t>
            </a:r>
            <a:r>
              <a:rPr lang="en-US" altLang="zh-CN" sz="1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1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229" name="文本框 14"/>
          <p:cNvSpPr txBox="1">
            <a:spLocks noChangeArrowheads="1"/>
          </p:cNvSpPr>
          <p:nvPr/>
        </p:nvSpPr>
        <p:spPr bwMode="auto">
          <a:xfrm>
            <a:off x="6381751" y="3028952"/>
            <a:ext cx="521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</a:t>
            </a:r>
            <a:r>
              <a:rPr lang="en-US" altLang="zh-CN" sz="1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1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230" name="文本框 6"/>
          <p:cNvSpPr txBox="1">
            <a:spLocks noChangeArrowheads="1"/>
          </p:cNvSpPr>
          <p:nvPr/>
        </p:nvSpPr>
        <p:spPr bwMode="auto">
          <a:xfrm>
            <a:off x="9720264" y="1933576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名称</a:t>
            </a:r>
          </a:p>
        </p:txBody>
      </p:sp>
      <p:sp>
        <p:nvSpPr>
          <p:cNvPr id="9231" name="文本框 10"/>
          <p:cNvSpPr txBox="1">
            <a:spLocks noChangeArrowheads="1"/>
          </p:cNvSpPr>
          <p:nvPr/>
        </p:nvSpPr>
        <p:spPr bwMode="auto">
          <a:xfrm>
            <a:off x="9694865" y="2252664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26000</a:t>
            </a:r>
            <a:endParaRPr lang="zh-CN" altLang="en-US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232" name="文本框 17"/>
          <p:cNvSpPr txBox="1">
            <a:spLocks noChangeArrowheads="1"/>
          </p:cNvSpPr>
          <p:nvPr/>
        </p:nvSpPr>
        <p:spPr bwMode="auto">
          <a:xfrm>
            <a:off x="10387014" y="3525839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名称</a:t>
            </a:r>
          </a:p>
        </p:txBody>
      </p:sp>
      <p:sp>
        <p:nvSpPr>
          <p:cNvPr id="9233" name="文本框 18"/>
          <p:cNvSpPr txBox="1">
            <a:spLocks noChangeArrowheads="1"/>
          </p:cNvSpPr>
          <p:nvPr/>
        </p:nvSpPr>
        <p:spPr bwMode="auto">
          <a:xfrm>
            <a:off x="10361614" y="3844925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12000</a:t>
            </a:r>
            <a:endParaRPr lang="zh-CN" altLang="en-US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234" name="文本框 21"/>
          <p:cNvSpPr txBox="1">
            <a:spLocks noChangeArrowheads="1"/>
          </p:cNvSpPr>
          <p:nvPr/>
        </p:nvSpPr>
        <p:spPr bwMode="auto">
          <a:xfrm>
            <a:off x="5793562" y="2782889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名称</a:t>
            </a:r>
          </a:p>
        </p:txBody>
      </p:sp>
      <p:sp>
        <p:nvSpPr>
          <p:cNvPr id="9235" name="文本框 22"/>
          <p:cNvSpPr txBox="1">
            <a:spLocks noChangeArrowheads="1"/>
          </p:cNvSpPr>
          <p:nvPr/>
        </p:nvSpPr>
        <p:spPr bwMode="auto">
          <a:xfrm>
            <a:off x="5591430" y="3101976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30000</a:t>
            </a:r>
            <a:endParaRPr lang="zh-CN" altLang="en-US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236" name="文本框 23"/>
          <p:cNvSpPr txBox="1">
            <a:spLocks noChangeArrowheads="1"/>
          </p:cNvSpPr>
          <p:nvPr/>
        </p:nvSpPr>
        <p:spPr bwMode="auto">
          <a:xfrm>
            <a:off x="8883652" y="5245102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名称</a:t>
            </a:r>
          </a:p>
        </p:txBody>
      </p:sp>
      <p:sp>
        <p:nvSpPr>
          <p:cNvPr id="9237" name="文本框 24"/>
          <p:cNvSpPr txBox="1">
            <a:spLocks noChangeArrowheads="1"/>
          </p:cNvSpPr>
          <p:nvPr/>
        </p:nvSpPr>
        <p:spPr bwMode="auto">
          <a:xfrm>
            <a:off x="8858251" y="5562601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32000</a:t>
            </a:r>
            <a:endParaRPr lang="zh-CN" altLang="en-US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238" name="文本框 24"/>
          <p:cNvSpPr txBox="1">
            <a:spLocks noChangeArrowheads="1"/>
          </p:cNvSpPr>
          <p:nvPr/>
        </p:nvSpPr>
        <p:spPr bwMode="auto">
          <a:xfrm>
            <a:off x="4926013" y="739776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239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240" name="文本框 15"/>
          <p:cNvSpPr txBox="1">
            <a:spLocks noChangeArrowheads="1"/>
          </p:cNvSpPr>
          <p:nvPr/>
        </p:nvSpPr>
        <p:spPr bwMode="auto">
          <a:xfrm>
            <a:off x="1162052" y="2079627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9241" name="矩形 16"/>
          <p:cNvSpPr>
            <a:spLocks noChangeArrowheads="1"/>
          </p:cNvSpPr>
          <p:nvPr/>
        </p:nvSpPr>
        <p:spPr bwMode="auto">
          <a:xfrm>
            <a:off x="1154113" y="2614613"/>
            <a:ext cx="3532187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基于演示设计的一站式在线演示素材销售、服务交易系统。敬请关注微信公众号：职场大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1146782" y="2196489"/>
            <a:ext cx="3525751" cy="3525750"/>
            <a:chOff x="1341912" y="1923802"/>
            <a:chExt cx="2897581" cy="2897581"/>
          </a:xfrm>
        </p:grpSpPr>
        <p:sp>
          <p:nvSpPr>
            <p:cNvPr id="50" name="任意多边形 49"/>
            <p:cNvSpPr/>
            <p:nvPr/>
          </p:nvSpPr>
          <p:spPr bwMode="auto">
            <a:xfrm rot="16200000">
              <a:off x="1340648" y="1925068"/>
              <a:ext cx="1358847" cy="1356317"/>
            </a:xfrm>
            <a:custGeom>
              <a:avLst/>
              <a:gdLst>
                <a:gd name="connsiteX0" fmla="*/ 1358847 w 1358847"/>
                <a:gd name="connsiteY0" fmla="*/ 482939 h 1356317"/>
                <a:gd name="connsiteX1" fmla="*/ 1358847 w 1358847"/>
                <a:gd name="connsiteY1" fmla="*/ 1356317 h 1356317"/>
                <a:gd name="connsiteX2" fmla="*/ 621905 w 1358847"/>
                <a:gd name="connsiteY2" fmla="*/ 1356317 h 1356317"/>
                <a:gd name="connsiteX3" fmla="*/ 613919 w 1358847"/>
                <a:gd name="connsiteY3" fmla="*/ 1303995 h 1356317"/>
                <a:gd name="connsiteX4" fmla="*/ 54852 w 1358847"/>
                <a:gd name="connsiteY4" fmla="*/ 744928 h 1356317"/>
                <a:gd name="connsiteX5" fmla="*/ 0 w 1358847"/>
                <a:gd name="connsiteY5" fmla="*/ 736556 h 1356317"/>
                <a:gd name="connsiteX6" fmla="*/ 0 w 1358847"/>
                <a:gd name="connsiteY6" fmla="*/ 0 h 1356317"/>
                <a:gd name="connsiteX7" fmla="*/ 875908 w 1358847"/>
                <a:gd name="connsiteY7" fmla="*/ 0 h 1356317"/>
                <a:gd name="connsiteX8" fmla="*/ 1358847 w 1358847"/>
                <a:gd name="connsiteY8" fmla="*/ 482939 h 135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847" h="1356317">
                  <a:moveTo>
                    <a:pt x="1358847" y="482939"/>
                  </a:moveTo>
                  <a:lnTo>
                    <a:pt x="1358847" y="1356317"/>
                  </a:lnTo>
                  <a:lnTo>
                    <a:pt x="621905" y="1356317"/>
                  </a:lnTo>
                  <a:lnTo>
                    <a:pt x="613919" y="1303995"/>
                  </a:lnTo>
                  <a:cubicBezTo>
                    <a:pt x="556496" y="1023375"/>
                    <a:pt x="335471" y="802350"/>
                    <a:pt x="54852" y="744928"/>
                  </a:cubicBezTo>
                  <a:lnTo>
                    <a:pt x="0" y="736556"/>
                  </a:lnTo>
                  <a:lnTo>
                    <a:pt x="0" y="0"/>
                  </a:lnTo>
                  <a:lnTo>
                    <a:pt x="875908" y="0"/>
                  </a:lnTo>
                  <a:cubicBezTo>
                    <a:pt x="1142628" y="0"/>
                    <a:pt x="1358847" y="216219"/>
                    <a:pt x="1358847" y="482939"/>
                  </a:cubicBezTo>
                  <a:close/>
                </a:path>
              </a:pathLst>
            </a:custGeom>
            <a:solidFill>
              <a:srgbClr val="FF4F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任意多边形 48"/>
            <p:cNvSpPr/>
            <p:nvPr/>
          </p:nvSpPr>
          <p:spPr bwMode="auto">
            <a:xfrm rot="16200000">
              <a:off x="2879379" y="1922536"/>
              <a:ext cx="1358847" cy="1361380"/>
            </a:xfrm>
            <a:custGeom>
              <a:avLst/>
              <a:gdLst>
                <a:gd name="connsiteX0" fmla="*/ 1358847 w 1358847"/>
                <a:gd name="connsiteY0" fmla="*/ 0 h 1361380"/>
                <a:gd name="connsiteX1" fmla="*/ 1358847 w 1358847"/>
                <a:gd name="connsiteY1" fmla="*/ 878441 h 1361380"/>
                <a:gd name="connsiteX2" fmla="*/ 875908 w 1358847"/>
                <a:gd name="connsiteY2" fmla="*/ 1361380 h 1361380"/>
                <a:gd name="connsiteX3" fmla="*/ 0 w 1358847"/>
                <a:gd name="connsiteY3" fmla="*/ 1361380 h 1361380"/>
                <a:gd name="connsiteX4" fmla="*/ 0 w 1358847"/>
                <a:gd name="connsiteY4" fmla="*/ 624823 h 1361380"/>
                <a:gd name="connsiteX5" fmla="*/ 54852 w 1358847"/>
                <a:gd name="connsiteY5" fmla="*/ 616451 h 1361380"/>
                <a:gd name="connsiteX6" fmla="*/ 613919 w 1358847"/>
                <a:gd name="connsiteY6" fmla="*/ 57384 h 1361380"/>
                <a:gd name="connsiteX7" fmla="*/ 622677 w 1358847"/>
                <a:gd name="connsiteY7" fmla="*/ 0 h 1361380"/>
                <a:gd name="connsiteX8" fmla="*/ 1358847 w 1358847"/>
                <a:gd name="connsiteY8" fmla="*/ 0 h 13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847" h="1361380">
                  <a:moveTo>
                    <a:pt x="1358847" y="0"/>
                  </a:moveTo>
                  <a:lnTo>
                    <a:pt x="1358847" y="878441"/>
                  </a:lnTo>
                  <a:cubicBezTo>
                    <a:pt x="1358847" y="1145161"/>
                    <a:pt x="1142628" y="1361380"/>
                    <a:pt x="875908" y="1361380"/>
                  </a:cubicBezTo>
                  <a:lnTo>
                    <a:pt x="0" y="1361380"/>
                  </a:lnTo>
                  <a:lnTo>
                    <a:pt x="0" y="624823"/>
                  </a:lnTo>
                  <a:lnTo>
                    <a:pt x="54852" y="616451"/>
                  </a:lnTo>
                  <a:cubicBezTo>
                    <a:pt x="335471" y="559028"/>
                    <a:pt x="556496" y="338003"/>
                    <a:pt x="613919" y="57384"/>
                  </a:cubicBezTo>
                  <a:lnTo>
                    <a:pt x="622677" y="0"/>
                  </a:lnTo>
                  <a:lnTo>
                    <a:pt x="1358847" y="0"/>
                  </a:lnTo>
                  <a:close/>
                </a:path>
              </a:pathLst>
            </a:custGeom>
            <a:solidFill>
              <a:srgbClr val="14B5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 rot="16200000">
              <a:off x="1340646" y="3463799"/>
              <a:ext cx="1358850" cy="1356317"/>
            </a:xfrm>
            <a:custGeom>
              <a:avLst/>
              <a:gdLst>
                <a:gd name="connsiteX0" fmla="*/ 1358850 w 1358850"/>
                <a:gd name="connsiteY0" fmla="*/ 0 h 1356317"/>
                <a:gd name="connsiteX1" fmla="*/ 1358850 w 1358850"/>
                <a:gd name="connsiteY1" fmla="*/ 736555 h 1356317"/>
                <a:gd name="connsiteX2" fmla="*/ 1303996 w 1358850"/>
                <a:gd name="connsiteY2" fmla="*/ 744928 h 1356317"/>
                <a:gd name="connsiteX3" fmla="*/ 744929 w 1358850"/>
                <a:gd name="connsiteY3" fmla="*/ 1303995 h 1356317"/>
                <a:gd name="connsiteX4" fmla="*/ 736943 w 1358850"/>
                <a:gd name="connsiteY4" fmla="*/ 1356317 h 1356317"/>
                <a:gd name="connsiteX5" fmla="*/ 0 w 1358850"/>
                <a:gd name="connsiteY5" fmla="*/ 1356317 h 1356317"/>
                <a:gd name="connsiteX6" fmla="*/ 0 w 1358850"/>
                <a:gd name="connsiteY6" fmla="*/ 482939 h 1356317"/>
                <a:gd name="connsiteX7" fmla="*/ 482939 w 1358850"/>
                <a:gd name="connsiteY7" fmla="*/ 0 h 1356317"/>
                <a:gd name="connsiteX8" fmla="*/ 1358850 w 1358850"/>
                <a:gd name="connsiteY8" fmla="*/ 0 h 135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850" h="1356317">
                  <a:moveTo>
                    <a:pt x="1358850" y="0"/>
                  </a:moveTo>
                  <a:lnTo>
                    <a:pt x="1358850" y="736555"/>
                  </a:lnTo>
                  <a:lnTo>
                    <a:pt x="1303996" y="744928"/>
                  </a:lnTo>
                  <a:cubicBezTo>
                    <a:pt x="1023377" y="802350"/>
                    <a:pt x="802352" y="1023375"/>
                    <a:pt x="744929" y="1303995"/>
                  </a:cubicBezTo>
                  <a:lnTo>
                    <a:pt x="736943" y="1356317"/>
                  </a:lnTo>
                  <a:lnTo>
                    <a:pt x="0" y="1356317"/>
                  </a:lnTo>
                  <a:lnTo>
                    <a:pt x="0" y="482939"/>
                  </a:lnTo>
                  <a:cubicBezTo>
                    <a:pt x="0" y="216219"/>
                    <a:pt x="216219" y="0"/>
                    <a:pt x="482939" y="0"/>
                  </a:cubicBezTo>
                  <a:lnTo>
                    <a:pt x="1358850" y="0"/>
                  </a:lnTo>
                  <a:close/>
                </a:path>
              </a:pathLst>
            </a:custGeom>
            <a:solidFill>
              <a:srgbClr val="FFB6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任意多边形 40"/>
            <p:cNvSpPr/>
            <p:nvPr/>
          </p:nvSpPr>
          <p:spPr bwMode="auto">
            <a:xfrm rot="16200000">
              <a:off x="2879377" y="3461267"/>
              <a:ext cx="1358850" cy="1361380"/>
            </a:xfrm>
            <a:custGeom>
              <a:avLst/>
              <a:gdLst>
                <a:gd name="connsiteX0" fmla="*/ 1358850 w 1358850"/>
                <a:gd name="connsiteY0" fmla="*/ 624823 h 1361380"/>
                <a:gd name="connsiteX1" fmla="*/ 1358850 w 1358850"/>
                <a:gd name="connsiteY1" fmla="*/ 1361380 h 1361380"/>
                <a:gd name="connsiteX2" fmla="*/ 482939 w 1358850"/>
                <a:gd name="connsiteY2" fmla="*/ 1361380 h 1361380"/>
                <a:gd name="connsiteX3" fmla="*/ 0 w 1358850"/>
                <a:gd name="connsiteY3" fmla="*/ 878441 h 1361380"/>
                <a:gd name="connsiteX4" fmla="*/ 0 w 1358850"/>
                <a:gd name="connsiteY4" fmla="*/ 0 h 1361380"/>
                <a:gd name="connsiteX5" fmla="*/ 736171 w 1358850"/>
                <a:gd name="connsiteY5" fmla="*/ 0 h 1361380"/>
                <a:gd name="connsiteX6" fmla="*/ 744929 w 1358850"/>
                <a:gd name="connsiteY6" fmla="*/ 57384 h 1361380"/>
                <a:gd name="connsiteX7" fmla="*/ 1303996 w 1358850"/>
                <a:gd name="connsiteY7" fmla="*/ 616451 h 1361380"/>
                <a:gd name="connsiteX8" fmla="*/ 1358850 w 1358850"/>
                <a:gd name="connsiteY8" fmla="*/ 624823 h 13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850" h="1361380">
                  <a:moveTo>
                    <a:pt x="1358850" y="624823"/>
                  </a:moveTo>
                  <a:lnTo>
                    <a:pt x="1358850" y="1361380"/>
                  </a:lnTo>
                  <a:lnTo>
                    <a:pt x="482939" y="1361380"/>
                  </a:lnTo>
                  <a:cubicBezTo>
                    <a:pt x="216219" y="1361380"/>
                    <a:pt x="0" y="1145161"/>
                    <a:pt x="0" y="878441"/>
                  </a:cubicBezTo>
                  <a:lnTo>
                    <a:pt x="0" y="0"/>
                  </a:lnTo>
                  <a:lnTo>
                    <a:pt x="736171" y="0"/>
                  </a:lnTo>
                  <a:lnTo>
                    <a:pt x="744929" y="57384"/>
                  </a:lnTo>
                  <a:cubicBezTo>
                    <a:pt x="802352" y="338003"/>
                    <a:pt x="1023377" y="559028"/>
                    <a:pt x="1303996" y="616451"/>
                  </a:cubicBezTo>
                  <a:lnTo>
                    <a:pt x="1358850" y="624823"/>
                  </a:lnTo>
                  <a:close/>
                </a:path>
              </a:pathLst>
            </a:custGeom>
            <a:solidFill>
              <a:srgbClr val="01B06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2263514" y="2847935"/>
              <a:ext cx="1049312" cy="1049312"/>
            </a:xfrm>
            <a:prstGeom prst="ellipse">
              <a:avLst/>
            </a:prstGeom>
            <a:solidFill>
              <a:srgbClr val="595F6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62" name="图片 4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732" y="2434156"/>
              <a:ext cx="3381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图片 4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383" y="2434157"/>
              <a:ext cx="3349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图片 4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722" y="3975269"/>
              <a:ext cx="3349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图片 4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796" y="3973682"/>
              <a:ext cx="336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图片 4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588" y="3185266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/>
          <p:cNvSpPr/>
          <p:nvPr/>
        </p:nvSpPr>
        <p:spPr bwMode="auto">
          <a:xfrm>
            <a:off x="6158401" y="3904771"/>
            <a:ext cx="4781863" cy="108000"/>
          </a:xfrm>
          <a:prstGeom prst="rect">
            <a:avLst/>
          </a:prstGeom>
          <a:solidFill>
            <a:srgbClr val="FF4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 bwMode="auto">
          <a:xfrm>
            <a:off x="6096000" y="3904837"/>
            <a:ext cx="108000" cy="108000"/>
          </a:xfrm>
          <a:prstGeom prst="ellipse">
            <a:avLst/>
          </a:prstGeom>
          <a:solidFill>
            <a:srgbClr val="FF4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" name="椭圆 67"/>
          <p:cNvSpPr/>
          <p:nvPr/>
        </p:nvSpPr>
        <p:spPr bwMode="auto">
          <a:xfrm>
            <a:off x="10881037" y="3904837"/>
            <a:ext cx="108000" cy="108000"/>
          </a:xfrm>
          <a:prstGeom prst="ellipse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7991364" y="3904771"/>
            <a:ext cx="2948899" cy="108000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" name="椭圆 69"/>
          <p:cNvSpPr/>
          <p:nvPr/>
        </p:nvSpPr>
        <p:spPr bwMode="auto">
          <a:xfrm>
            <a:off x="7925789" y="3904771"/>
            <a:ext cx="108000" cy="108000"/>
          </a:xfrm>
          <a:prstGeom prst="ellipse">
            <a:avLst/>
          </a:prstGeom>
          <a:solidFill>
            <a:srgbClr val="FF4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 bwMode="auto">
          <a:xfrm>
            <a:off x="6158401" y="4508752"/>
            <a:ext cx="4781863" cy="108000"/>
          </a:xfrm>
          <a:prstGeom prst="rect">
            <a:avLst/>
          </a:prstGeom>
          <a:solidFill>
            <a:srgbClr val="FFB6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3" name="椭圆 72"/>
          <p:cNvSpPr/>
          <p:nvPr/>
        </p:nvSpPr>
        <p:spPr bwMode="auto">
          <a:xfrm>
            <a:off x="6096000" y="4508818"/>
            <a:ext cx="108000" cy="108000"/>
          </a:xfrm>
          <a:prstGeom prst="ellipse">
            <a:avLst/>
          </a:prstGeom>
          <a:solidFill>
            <a:srgbClr val="FFB6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" name="椭圆 73"/>
          <p:cNvSpPr/>
          <p:nvPr/>
        </p:nvSpPr>
        <p:spPr bwMode="auto">
          <a:xfrm>
            <a:off x="10881037" y="4508818"/>
            <a:ext cx="108000" cy="108000"/>
          </a:xfrm>
          <a:prstGeom prst="ellipse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9333935" y="4508752"/>
            <a:ext cx="1606327" cy="108000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" name="椭圆 75"/>
          <p:cNvSpPr/>
          <p:nvPr/>
        </p:nvSpPr>
        <p:spPr bwMode="auto">
          <a:xfrm>
            <a:off x="9287169" y="4508818"/>
            <a:ext cx="108000" cy="108000"/>
          </a:xfrm>
          <a:prstGeom prst="ellipse">
            <a:avLst/>
          </a:prstGeom>
          <a:solidFill>
            <a:srgbClr val="FFB6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" name="矩形 76"/>
          <p:cNvSpPr/>
          <p:nvPr/>
        </p:nvSpPr>
        <p:spPr bwMode="auto">
          <a:xfrm>
            <a:off x="6158401" y="5026534"/>
            <a:ext cx="4781863" cy="108000"/>
          </a:xfrm>
          <a:prstGeom prst="rect">
            <a:avLst/>
          </a:prstGeom>
          <a:solidFill>
            <a:srgbClr val="14B5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" name="椭圆 77"/>
          <p:cNvSpPr/>
          <p:nvPr/>
        </p:nvSpPr>
        <p:spPr bwMode="auto">
          <a:xfrm>
            <a:off x="6096000" y="5026600"/>
            <a:ext cx="108000" cy="108000"/>
          </a:xfrm>
          <a:prstGeom prst="ellipse">
            <a:avLst/>
          </a:prstGeom>
          <a:solidFill>
            <a:srgbClr val="14B5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9" name="椭圆 78"/>
          <p:cNvSpPr/>
          <p:nvPr/>
        </p:nvSpPr>
        <p:spPr bwMode="auto">
          <a:xfrm>
            <a:off x="10881037" y="5026600"/>
            <a:ext cx="108000" cy="108000"/>
          </a:xfrm>
          <a:prstGeom prst="ellipse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8775445" y="5023041"/>
            <a:ext cx="2164817" cy="111495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" name="椭圆 80"/>
          <p:cNvSpPr/>
          <p:nvPr/>
        </p:nvSpPr>
        <p:spPr bwMode="auto">
          <a:xfrm>
            <a:off x="8724315" y="5026600"/>
            <a:ext cx="108000" cy="108000"/>
          </a:xfrm>
          <a:prstGeom prst="ellipse">
            <a:avLst/>
          </a:prstGeom>
          <a:solidFill>
            <a:srgbClr val="14B5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158401" y="5540887"/>
            <a:ext cx="4781863" cy="108000"/>
          </a:xfrm>
          <a:prstGeom prst="rect">
            <a:avLst/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3" name="椭圆 82"/>
          <p:cNvSpPr/>
          <p:nvPr/>
        </p:nvSpPr>
        <p:spPr bwMode="auto">
          <a:xfrm>
            <a:off x="6096000" y="5540953"/>
            <a:ext cx="108000" cy="108000"/>
          </a:xfrm>
          <a:prstGeom prst="ellipse">
            <a:avLst/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椭圆 83"/>
          <p:cNvSpPr/>
          <p:nvPr/>
        </p:nvSpPr>
        <p:spPr bwMode="auto">
          <a:xfrm>
            <a:off x="10881037" y="5540953"/>
            <a:ext cx="108000" cy="108000"/>
          </a:xfrm>
          <a:prstGeom prst="ellipse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9747139" y="5540755"/>
            <a:ext cx="1193123" cy="108132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" name="椭圆 85"/>
          <p:cNvSpPr/>
          <p:nvPr/>
        </p:nvSpPr>
        <p:spPr bwMode="auto">
          <a:xfrm>
            <a:off x="9700639" y="5540953"/>
            <a:ext cx="108000" cy="108000"/>
          </a:xfrm>
          <a:prstGeom prst="ellipse">
            <a:avLst/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" name="矩形 22"/>
          <p:cNvSpPr>
            <a:spLocks noChangeArrowheads="1"/>
          </p:cNvSpPr>
          <p:nvPr/>
        </p:nvSpPr>
        <p:spPr bwMode="auto">
          <a:xfrm>
            <a:off x="-7938" y="817563"/>
            <a:ext cx="69851" cy="461962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88" name="文本框 24"/>
          <p:cNvSpPr txBox="1">
            <a:spLocks noChangeArrowheads="1"/>
          </p:cNvSpPr>
          <p:nvPr/>
        </p:nvSpPr>
        <p:spPr bwMode="auto">
          <a:xfrm>
            <a:off x="1141413" y="817564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037944" y="147230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037945" y="1826029"/>
            <a:ext cx="5065487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敬请关注微信公众号：职场大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话（模板最后有二维码），获取更多原创模板。服务交易系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统诞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生于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6044347" y="361773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小标题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044347" y="421255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小标题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044347" y="472003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小标题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044347" y="522752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小标题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4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982497" y="2070777"/>
            <a:ext cx="4079867" cy="4061754"/>
            <a:chOff x="6052105" y="1425876"/>
            <a:chExt cx="2795298" cy="2782888"/>
          </a:xfrm>
        </p:grpSpPr>
        <p:sp>
          <p:nvSpPr>
            <p:cNvPr id="3" name="椭圆 2"/>
            <p:cNvSpPr/>
            <p:nvPr/>
          </p:nvSpPr>
          <p:spPr bwMode="auto">
            <a:xfrm rot="4116143">
              <a:off x="7407486" y="1840545"/>
              <a:ext cx="1439917" cy="1439917"/>
            </a:xfrm>
            <a:prstGeom prst="ellipse">
              <a:avLst/>
            </a:prstGeom>
            <a:solidFill>
              <a:srgbClr val="01B06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4116143">
              <a:off x="6997416" y="2768847"/>
              <a:ext cx="1439917" cy="1439917"/>
            </a:xfrm>
            <a:prstGeom prst="ellipse">
              <a:avLst/>
            </a:prstGeom>
            <a:solidFill>
              <a:srgbClr val="FF684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4116143">
              <a:off x="6052105" y="2371648"/>
              <a:ext cx="1439917" cy="1439917"/>
            </a:xfrm>
            <a:prstGeom prst="ellipse">
              <a:avLst/>
            </a:prstGeom>
            <a:solidFill>
              <a:srgbClr val="FF4F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4116143">
              <a:off x="6449128" y="1425876"/>
              <a:ext cx="1439917" cy="1439917"/>
            </a:xfrm>
            <a:prstGeom prst="ellipse">
              <a:avLst/>
            </a:prstGeom>
            <a:solidFill>
              <a:srgbClr val="FFB6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" name="椭圆 7"/>
          <p:cNvSpPr/>
          <p:nvPr/>
        </p:nvSpPr>
        <p:spPr bwMode="auto">
          <a:xfrm>
            <a:off x="5015063" y="3091598"/>
            <a:ext cx="1996980" cy="1996980"/>
          </a:xfrm>
          <a:prstGeom prst="ellipse">
            <a:avLst/>
          </a:prstGeom>
          <a:solidFill>
            <a:srgbClr val="2B2E37"/>
          </a:solidFill>
          <a:ln w="9525" cap="flat" cmpd="sng" algn="ctr">
            <a:solidFill>
              <a:srgbClr val="595F6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" name="图片 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141" y="2673826"/>
            <a:ext cx="374651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3115" y="3447359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4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882" y="4483351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4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501" y="5288837"/>
            <a:ext cx="374651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3238918" y="267164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rgbClr val="FFB64D"/>
                </a:solidFill>
              </a:rPr>
              <a:t>01</a:t>
            </a:r>
            <a:endParaRPr lang="zh-CN" altLang="en-US" sz="4000">
              <a:solidFill>
                <a:srgbClr val="FFB64D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9440" y="267164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rgbClr val="01B06D"/>
                </a:solidFill>
              </a:rPr>
              <a:t>02</a:t>
            </a:r>
            <a:endParaRPr lang="zh-CN" altLang="en-US" sz="4000">
              <a:solidFill>
                <a:srgbClr val="01B06D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219440" y="477292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rgbClr val="FF6849"/>
                </a:solidFill>
              </a:rPr>
              <a:t>03</a:t>
            </a:r>
            <a:endParaRPr lang="zh-CN" altLang="en-US" sz="4000">
              <a:solidFill>
                <a:srgbClr val="FF6849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238918" y="477292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rgbClr val="FF4F63"/>
                </a:solidFill>
              </a:rPr>
              <a:t>04</a:t>
            </a:r>
            <a:endParaRPr lang="zh-CN" altLang="en-US" sz="4000">
              <a:solidFill>
                <a:srgbClr val="FF4F63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1732" y="2985438"/>
            <a:ext cx="3034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售服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务交易系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  <a:endParaRPr lang="zh-CN" altLang="en-US" sz="1200"/>
          </a:p>
        </p:txBody>
      </p:sp>
      <p:sp>
        <p:nvSpPr>
          <p:cNvPr id="39" name="文本框 38"/>
          <p:cNvSpPr txBox="1"/>
          <p:nvPr/>
        </p:nvSpPr>
        <p:spPr>
          <a:xfrm>
            <a:off x="1776247" y="26385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1732" y="5093127"/>
            <a:ext cx="3034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售服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务交易系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  <a:endParaRPr lang="zh-CN" altLang="en-US" sz="1200"/>
          </a:p>
        </p:txBody>
      </p:sp>
      <p:sp>
        <p:nvSpPr>
          <p:cNvPr id="41" name="文本框 40"/>
          <p:cNvSpPr txBox="1"/>
          <p:nvPr/>
        </p:nvSpPr>
        <p:spPr>
          <a:xfrm>
            <a:off x="1776247" y="474533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856173" y="2985438"/>
            <a:ext cx="3034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售服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务交易系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  <a:endParaRPr lang="zh-CN" altLang="en-US" sz="1200"/>
          </a:p>
        </p:txBody>
      </p:sp>
      <p:sp>
        <p:nvSpPr>
          <p:cNvPr id="43" name="文本框 42"/>
          <p:cNvSpPr txBox="1"/>
          <p:nvPr/>
        </p:nvSpPr>
        <p:spPr>
          <a:xfrm>
            <a:off x="8859760" y="26385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856173" y="5088580"/>
            <a:ext cx="3034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售服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务交易系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  <a:endParaRPr lang="zh-CN" altLang="en-US" sz="1200"/>
          </a:p>
        </p:txBody>
      </p:sp>
      <p:sp>
        <p:nvSpPr>
          <p:cNvPr id="45" name="文本框 44"/>
          <p:cNvSpPr txBox="1"/>
          <p:nvPr/>
        </p:nvSpPr>
        <p:spPr>
          <a:xfrm>
            <a:off x="8859760" y="47416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24"/>
          <p:cNvSpPr txBox="1">
            <a:spLocks noChangeArrowheads="1"/>
          </p:cNvSpPr>
          <p:nvPr/>
        </p:nvSpPr>
        <p:spPr bwMode="auto">
          <a:xfrm>
            <a:off x="4926013" y="645186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7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0" y="0"/>
            <a:ext cx="12192000" cy="5416062"/>
          </a:xfrm>
          <a:prstGeom prst="rect">
            <a:avLst/>
          </a:prstGeom>
          <a:solidFill>
            <a:srgbClr val="2B2E37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1"/>
            <a:ext cx="12192000" cy="1639614"/>
          </a:xfrm>
          <a:prstGeom prst="rect">
            <a:avLst/>
          </a:prstGeom>
          <a:solidFill>
            <a:srgbClr val="2B2E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3429001"/>
            <a:ext cx="12192000" cy="3429001"/>
          </a:xfrm>
          <a:prstGeom prst="rect">
            <a:avLst/>
          </a:prstGeom>
          <a:solidFill>
            <a:srgbClr val="2B2E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24"/>
          <p:cNvSpPr txBox="1">
            <a:spLocks noChangeArrowheads="1"/>
          </p:cNvSpPr>
          <p:nvPr/>
        </p:nvSpPr>
        <p:spPr bwMode="auto">
          <a:xfrm>
            <a:off x="444683" y="581021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矩形 22"/>
          <p:cNvSpPr>
            <a:spLocks noChangeArrowheads="1"/>
          </p:cNvSpPr>
          <p:nvPr/>
        </p:nvSpPr>
        <p:spPr bwMode="auto">
          <a:xfrm>
            <a:off x="1" y="604248"/>
            <a:ext cx="69851" cy="461962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" name="文本框 24"/>
          <p:cNvSpPr txBox="1">
            <a:spLocks noChangeArrowheads="1"/>
          </p:cNvSpPr>
          <p:nvPr/>
        </p:nvSpPr>
        <p:spPr bwMode="auto">
          <a:xfrm>
            <a:off x="430214" y="412403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445453" y="4750319"/>
            <a:ext cx="565054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基于演示设计的一站式在线演示素材销售、服务交易系统诞生于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 flipV="1">
            <a:off x="7848602" y="5917967"/>
            <a:ext cx="3526151" cy="49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95F6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矩形 55"/>
          <p:cNvSpPr/>
          <p:nvPr/>
        </p:nvSpPr>
        <p:spPr bwMode="auto">
          <a:xfrm>
            <a:off x="8214360" y="4592102"/>
            <a:ext cx="198120" cy="1332000"/>
          </a:xfrm>
          <a:prstGeom prst="rect">
            <a:avLst/>
          </a:prstGeom>
          <a:solidFill>
            <a:srgbClr val="FFB6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8778240" y="5029119"/>
            <a:ext cx="198120" cy="900000"/>
          </a:xfrm>
          <a:prstGeom prst="rect">
            <a:avLst/>
          </a:prstGeom>
          <a:solidFill>
            <a:srgbClr val="FF4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9342120" y="4849345"/>
            <a:ext cx="198120" cy="1080000"/>
          </a:xfrm>
          <a:prstGeom prst="rect">
            <a:avLst/>
          </a:prstGeom>
          <a:solidFill>
            <a:srgbClr val="FF68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9900920" y="5210025"/>
            <a:ext cx="198120" cy="720000"/>
          </a:xfrm>
          <a:prstGeom prst="rect">
            <a:avLst/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10457180" y="5570705"/>
            <a:ext cx="198120" cy="360000"/>
          </a:xfrm>
          <a:prstGeom prst="rect">
            <a:avLst/>
          </a:prstGeom>
          <a:solidFill>
            <a:srgbClr val="14B5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" name="矩形 66"/>
          <p:cNvSpPr/>
          <p:nvPr/>
        </p:nvSpPr>
        <p:spPr bwMode="auto">
          <a:xfrm>
            <a:off x="11014711" y="4729965"/>
            <a:ext cx="198120" cy="1188000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032838" y="595236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2010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615049" y="5952366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2011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178930" y="595236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2012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737730" y="595236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2013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0293990" y="595236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2014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0850250" y="595236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2015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756918" y="570495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711197" y="53074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711197" y="49557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60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711197" y="451083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80</a:t>
            </a:r>
            <a:endParaRPr lang="zh-CN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Pages>0</Pages>
  <Words>1585</Words>
  <Characters>0</Characters>
  <Application>Microsoft Office PowerPoint</Application>
  <DocSecurity>0</DocSecurity>
  <PresentationFormat>自定义</PresentationFormat>
  <Lines>0</Lines>
  <Paragraphs>176</Paragraphs>
  <Slides>16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第一PPT，www.1ppt.com</vt:lpstr>
      <vt:lpstr>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Windows User</cp:lastModifiedBy>
  <cp:revision>59</cp:revision>
  <dcterms:created xsi:type="dcterms:W3CDTF">2015-12-08T22:20:00Z</dcterms:created>
  <dcterms:modified xsi:type="dcterms:W3CDTF">2017-03-05T06:17:54Z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2052-9.1.0.4337</vt:lpwstr>
  </property>
</Properties>
</file>